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40"/>
  </p:notesMasterIdLst>
  <p:sldIdLst>
    <p:sldId id="256" r:id="rId2"/>
    <p:sldId id="277" r:id="rId3"/>
    <p:sldId id="310" r:id="rId4"/>
    <p:sldId id="284" r:id="rId5"/>
    <p:sldId id="279" r:id="rId6"/>
    <p:sldId id="257" r:id="rId7"/>
    <p:sldId id="280" r:id="rId8"/>
    <p:sldId id="258" r:id="rId9"/>
    <p:sldId id="282" r:id="rId10"/>
    <p:sldId id="259" r:id="rId11"/>
    <p:sldId id="260" r:id="rId12"/>
    <p:sldId id="303" r:id="rId13"/>
    <p:sldId id="291" r:id="rId14"/>
    <p:sldId id="264" r:id="rId15"/>
    <p:sldId id="265" r:id="rId16"/>
    <p:sldId id="296" r:id="rId17"/>
    <p:sldId id="309" r:id="rId18"/>
    <p:sldId id="285" r:id="rId19"/>
    <p:sldId id="301" r:id="rId20"/>
    <p:sldId id="302" r:id="rId21"/>
    <p:sldId id="304" r:id="rId22"/>
    <p:sldId id="306" r:id="rId23"/>
    <p:sldId id="307" r:id="rId24"/>
    <p:sldId id="308" r:id="rId25"/>
    <p:sldId id="268" r:id="rId26"/>
    <p:sldId id="286" r:id="rId27"/>
    <p:sldId id="283" r:id="rId28"/>
    <p:sldId id="269" r:id="rId29"/>
    <p:sldId id="281" r:id="rId30"/>
    <p:sldId id="305" r:id="rId31"/>
    <p:sldId id="299" r:id="rId32"/>
    <p:sldId id="271" r:id="rId33"/>
    <p:sldId id="272" r:id="rId34"/>
    <p:sldId id="287" r:id="rId35"/>
    <p:sldId id="273" r:id="rId36"/>
    <p:sldId id="292" r:id="rId37"/>
    <p:sldId id="275" r:id="rId38"/>
    <p:sldId id="30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293" autoAdjust="0"/>
  </p:normalViewPr>
  <p:slideViewPr>
    <p:cSldViewPr snapToGrid="0">
      <p:cViewPr varScale="1">
        <p:scale>
          <a:sx n="46" d="100"/>
          <a:sy n="46" d="100"/>
        </p:scale>
        <p:origin x="29" y="8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FE694-3870-4060-A8F7-99F87B6A4FA2}"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60613-9893-48E6-891B-EFBFAC0CCF37}" type="slidenum">
              <a:rPr lang="en-US" smtClean="0"/>
              <a:t>‹#›</a:t>
            </a:fld>
            <a:endParaRPr lang="en-US"/>
          </a:p>
        </p:txBody>
      </p:sp>
    </p:spTree>
    <p:extLst>
      <p:ext uri="{BB962C8B-B14F-4D97-AF65-F5344CB8AC3E}">
        <p14:creationId xmlns:p14="http://schemas.microsoft.com/office/powerpoint/2010/main" val="99993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C6A07EA-303A-4EF2-BB8A-9502E73E9E42}" type="datetime1">
              <a:rPr lang="en-US" smtClean="0"/>
              <a:t>1/22/2023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E781F3D-E940-450B-B1F9-A1C2E54688B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3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68519-B638-490F-B075-804DDD1BC9F0}"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248429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B50F3-F0C1-4E14-8E3C-7B929B98A88C}"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71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0BF45-B862-4BD2-91EE-7A438C110D56}"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9075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BA7D95-7259-4A41-BD34-EA910E5B45E3}"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183359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BD1DD3-55C4-467D-AF65-71E1DDB83464}"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20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4F690-EB35-4DC5-AB5B-5072DBC8BDB0}"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424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58EE6-6E5D-4739-A09C-19D7807F73AA}"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6104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96E4C-98F9-4AA6-86A9-4A924A3C9B87}"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368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48245-B689-4DE1-8D8E-691B2270C963}"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688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369AD2-FA16-4EA2-8E36-21A335F158CB}" type="datetime1">
              <a:rPr lang="en-US" smtClean="0"/>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842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EECC2-7770-4F1F-83EA-8513C47A2CB1}"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86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0E997-84C6-47E5-9943-A6228F863F2B}" type="datetime1">
              <a:rPr lang="en-US" smtClean="0"/>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81F3D-E940-450B-B1F9-A1C2E54688B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06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A982B-F1E3-48B1-B3F2-087C49F34821}" type="datetime1">
              <a:rPr lang="en-US" smtClean="0"/>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1984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F5C67-917C-4ED8-AF72-E31F511C8CFB}" type="datetime1">
              <a:rPr lang="en-US" smtClean="0"/>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7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D3F48-6A0F-4967-9185-CC997B49D78A}"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65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B4809-7FD1-4782-9395-AA0A1B0468E4}" type="datetime1">
              <a:rPr lang="en-US" smtClean="0"/>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06036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0BCF0-05B1-4D69-ACF7-6A6FF39C9BA4}" type="datetime1">
              <a:rPr lang="en-US" smtClean="0"/>
              <a:t>1/22/2023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781F3D-E940-450B-B1F9-A1C2E54688BA}" type="slidenum">
              <a:rPr lang="en-US" smtClean="0"/>
              <a:t>‹#›</a:t>
            </a:fld>
            <a:endParaRPr lang="en-US"/>
          </a:p>
        </p:txBody>
      </p:sp>
    </p:spTree>
    <p:extLst>
      <p:ext uri="{BB962C8B-B14F-4D97-AF65-F5344CB8AC3E}">
        <p14:creationId xmlns:p14="http://schemas.microsoft.com/office/powerpoint/2010/main" val="116478971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chemeClr val="accent4">
                <a:lumMod val="40000"/>
                <a:lumOff val="60000"/>
              </a:schemeClr>
            </a:gs>
            <a:gs pos="64000">
              <a:schemeClr val="accent5">
                <a:lumMod val="60000"/>
                <a:lumOff val="40000"/>
                <a:alpha val="80000"/>
              </a:schemeClr>
            </a:gs>
            <a:gs pos="91000">
              <a:schemeClr val="accent4">
                <a:lumMod val="60000"/>
                <a:lumOff val="40000"/>
                <a:alpha val="47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7B5EB6-B23D-EF38-91B4-68E2DD4FFAA7}"/>
              </a:ext>
            </a:extLst>
          </p:cNvPr>
          <p:cNvSpPr>
            <a:spLocks noGrp="1"/>
          </p:cNvSpPr>
          <p:nvPr>
            <p:ph type="title"/>
          </p:nvPr>
        </p:nvSpPr>
        <p:spPr>
          <a:xfrm>
            <a:off x="1797666" y="249135"/>
            <a:ext cx="8596668" cy="1320800"/>
          </a:xfrm>
        </p:spPr>
        <p:txBody>
          <a:bodyPr>
            <a:normAutofit fontScale="90000"/>
          </a:bodyPr>
          <a:lstStyle/>
          <a:p>
            <a:pPr marL="638810" marR="410845" indent="-635" algn="ctr">
              <a:lnSpc>
                <a:spcPct val="150000"/>
              </a:lnSpc>
              <a:spcBef>
                <a:spcPts val="305"/>
              </a:spcBef>
              <a:spcAft>
                <a:spcPts val="0"/>
              </a:spcAft>
            </a:pP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An undertaking of Bhaktapur Municipality</a:t>
            </a:r>
            <a:br>
              <a:rPr lang="en-US" sz="2000" dirty="0">
                <a:effectLst/>
                <a:latin typeface="Calibri" panose="020F0502020204030204" pitchFamily="34" charset="0"/>
                <a:ea typeface="Calibri" panose="020F0502020204030204" pitchFamily="34" charset="0"/>
              </a:rPr>
            </a:br>
            <a:r>
              <a:rPr lang="en-US" sz="2700" b="1" dirty="0">
                <a:effectLst/>
                <a:latin typeface="Times New Roman" panose="02020603050405020304" pitchFamily="18" charset="0"/>
                <a:ea typeface="Times New Roman" panose="02020603050405020304" pitchFamily="18" charset="0"/>
              </a:rPr>
              <a:t>KHWOPA COLLEGE OF ENGINEERING</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(Affiliated to Tribhuvan University)</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Libali - 8, Bhaktapur</a:t>
            </a:r>
            <a:br>
              <a:rPr lang="en-US" sz="1800" dirty="0">
                <a:effectLst/>
                <a:latin typeface="Calibri" panose="020F0502020204030204" pitchFamily="34" charset="0"/>
                <a:ea typeface="Calibri" panose="020F0502020204030204" pitchFamily="34" charset="0"/>
              </a:rPr>
            </a:br>
            <a:r>
              <a:rPr lang="en-US" sz="1800" dirty="0">
                <a:effectLst/>
                <a:latin typeface="Times New Roman" panose="02020603050405020304" pitchFamily="18" charset="0"/>
                <a:ea typeface="Times New Roman" panose="02020603050405020304" pitchFamily="18" charset="0"/>
              </a:rPr>
              <a:t> </a:t>
            </a:r>
            <a:br>
              <a:rPr lang="en-US" sz="1800" dirty="0">
                <a:effectLst/>
                <a:latin typeface="Calibri" panose="020F0502020204030204" pitchFamily="34" charset="0"/>
                <a:ea typeface="Calibri" panose="020F0502020204030204" pitchFamily="34" charset="0"/>
              </a:rPr>
            </a:br>
            <a:endParaRPr lang="en-US" dirty="0"/>
          </a:p>
        </p:txBody>
      </p:sp>
      <p:sp>
        <p:nvSpPr>
          <p:cNvPr id="13" name="TextBox 12">
            <a:extLst>
              <a:ext uri="{FF2B5EF4-FFF2-40B4-BE49-F238E27FC236}">
                <a16:creationId xmlns:a16="http://schemas.microsoft.com/office/drawing/2014/main" id="{72DED12A-FD92-1503-35B9-6A7A3B876FB2}"/>
              </a:ext>
            </a:extLst>
          </p:cNvPr>
          <p:cNvSpPr txBox="1"/>
          <p:nvPr/>
        </p:nvSpPr>
        <p:spPr>
          <a:xfrm>
            <a:off x="6723108" y="4578327"/>
            <a:ext cx="6100354" cy="1434175"/>
          </a:xfrm>
          <a:prstGeom prst="rect">
            <a:avLst/>
          </a:prstGeom>
          <a:noFill/>
        </p:spPr>
        <p:txBody>
          <a:bodyPr wrap="square">
            <a:spAutoFit/>
          </a:bodyPr>
          <a:lstStyle/>
          <a:p>
            <a:pPr marL="1828800" marR="1572260" algn="ctr">
              <a:lnSpc>
                <a:spcPts val="1300"/>
              </a:lnSpc>
              <a:spcBef>
                <a:spcPts val="0"/>
              </a:spcBef>
              <a:spcAft>
                <a:spcPts val="0"/>
              </a:spcAft>
            </a:pPr>
            <a:r>
              <a:rPr lang="en-US" sz="1800" b="1" u="heavy" dirty="0">
                <a:effectLst/>
                <a:uFill>
                  <a:solidFill>
                    <a:srgbClr val="000000"/>
                  </a:solidFill>
                </a:uFill>
                <a:latin typeface="Times New Roman" panose="02020603050405020304" pitchFamily="18" charset="0"/>
                <a:ea typeface="Times New Roman" panose="02020603050405020304" pitchFamily="18" charset="0"/>
              </a:rPr>
              <a:t>Prepared By</a:t>
            </a:r>
          </a:p>
          <a:p>
            <a:pPr marL="1828800" marR="1572260" algn="ctr">
              <a:lnSpc>
                <a:spcPts val="1300"/>
              </a:lnSpc>
              <a:spcBef>
                <a:spcPts val="0"/>
              </a:spcBef>
              <a:spcAft>
                <a:spcPts val="0"/>
              </a:spcAft>
            </a:pPr>
            <a:endParaRPr lang="en-US" b="1" u="heavy"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err="1">
                <a:effectLst/>
                <a:uFill>
                  <a:solidFill>
                    <a:srgbClr val="000000"/>
                  </a:solidFill>
                </a:uFill>
                <a:latin typeface="Times New Roman" panose="02020603050405020304" pitchFamily="18" charset="0"/>
                <a:ea typeface="Times New Roman" panose="02020603050405020304" pitchFamily="18" charset="0"/>
              </a:rPr>
              <a:t>Binita</a:t>
            </a:r>
            <a:r>
              <a:rPr lang="en-US" sz="1800" dirty="0">
                <a:effectLst/>
                <a:uFill>
                  <a:solidFill>
                    <a:srgbClr val="000000"/>
                  </a:solidFill>
                </a:uFill>
                <a:latin typeface="Times New Roman" panose="02020603050405020304" pitchFamily="18" charset="0"/>
                <a:ea typeface="Times New Roman" panose="02020603050405020304" pitchFamily="18" charset="0"/>
              </a:rPr>
              <a:t> Shah</a:t>
            </a:r>
          </a:p>
          <a:p>
            <a:pPr marL="1828800" marR="1572260" algn="ctr">
              <a:lnSpc>
                <a:spcPts val="1300"/>
              </a:lnSpc>
              <a:spcBef>
                <a:spcPts val="0"/>
              </a:spcBef>
              <a:spcAft>
                <a:spcPts val="0"/>
              </a:spcAft>
            </a:pPr>
            <a:endParaRPr lang="en-US"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a:effectLst/>
                <a:uFill>
                  <a:solidFill>
                    <a:srgbClr val="000000"/>
                  </a:solidFill>
                </a:uFill>
                <a:latin typeface="Times New Roman" panose="02020603050405020304" pitchFamily="18" charset="0"/>
                <a:ea typeface="Times New Roman" panose="02020603050405020304" pitchFamily="18" charset="0"/>
              </a:rPr>
              <a:t>Indira Parajuli</a:t>
            </a:r>
            <a:endParaRPr lang="en-US" sz="1600" dirty="0">
              <a:effectLst/>
              <a:latin typeface="Calibri" panose="020F0502020204030204" pitchFamily="34" charset="0"/>
              <a:ea typeface="Calibri" panose="020F0502020204030204" pitchFamily="34" charset="0"/>
            </a:endParaRPr>
          </a:p>
          <a:p>
            <a:pPr marL="0" marR="1572260" algn="ctr">
              <a:lnSpc>
                <a:spcPts val="1100"/>
              </a:lnSpc>
              <a:spcBef>
                <a:spcPts val="65"/>
              </a:spcBef>
              <a:spcAft>
                <a:spcPts val="0"/>
              </a:spcAft>
            </a:pPr>
            <a:r>
              <a:rPr lang="en-US" sz="16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Sanjit </a:t>
            </a:r>
            <a:r>
              <a:rPr lang="en-US" dirty="0">
                <a:latin typeface="Times New Roman" panose="02020603050405020304" pitchFamily="18" charset="0"/>
                <a:ea typeface="Times New Roman" panose="02020603050405020304" pitchFamily="18" charset="0"/>
              </a:rPr>
              <a:t>K</a:t>
            </a:r>
            <a:r>
              <a:rPr lang="en-US" sz="1800" dirty="0">
                <a:effectLst/>
                <a:latin typeface="Times New Roman" panose="02020603050405020304" pitchFamily="18" charset="0"/>
                <a:ea typeface="Times New Roman" panose="02020603050405020304" pitchFamily="18" charset="0"/>
              </a:rPr>
              <a:t>umar Thakur</a:t>
            </a: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082D6ECC-EEF9-6236-6EF2-D916BAA1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50" y="2635227"/>
            <a:ext cx="1943100" cy="1943100"/>
          </a:xfrm>
          <a:prstGeom prst="rect">
            <a:avLst/>
          </a:prstGeom>
        </p:spPr>
      </p:pic>
      <p:sp>
        <p:nvSpPr>
          <p:cNvPr id="4" name="Date Placeholder 3">
            <a:extLst>
              <a:ext uri="{FF2B5EF4-FFF2-40B4-BE49-F238E27FC236}">
                <a16:creationId xmlns:a16="http://schemas.microsoft.com/office/drawing/2014/main" id="{BC6810E0-EF95-DBFA-681D-DB5DF141D7BD}"/>
              </a:ext>
            </a:extLst>
          </p:cNvPr>
          <p:cNvSpPr>
            <a:spLocks noGrp="1"/>
          </p:cNvSpPr>
          <p:nvPr>
            <p:ph type="dt" sz="half" idx="10"/>
          </p:nvPr>
        </p:nvSpPr>
        <p:spPr/>
        <p:txBody>
          <a:bodyPr/>
          <a:lstStyle/>
          <a:p>
            <a:fld id="{4869D87C-D571-45B7-B079-DD1D72ADE31C}" type="datetime1">
              <a:rPr lang="en-US" smtClean="0"/>
              <a:t>1/22/2023</a:t>
            </a:fld>
            <a:endParaRPr lang="en-US" dirty="0"/>
          </a:p>
        </p:txBody>
      </p:sp>
    </p:spTree>
    <p:extLst>
      <p:ext uri="{BB962C8B-B14F-4D97-AF65-F5344CB8AC3E}">
        <p14:creationId xmlns:p14="http://schemas.microsoft.com/office/powerpoint/2010/main" val="198243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22" presetClass="entr" presetSubtype="4" fill="hold" nodeType="after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3000"/>
                            </p:stCondLst>
                            <p:childTnLst>
                              <p:par>
                                <p:cTn id="15" presetID="42" presetClass="entr" presetSubtype="0" fill="hold" nodeType="afterEffect">
                                  <p:stCondLst>
                                    <p:cond delay="75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750"/>
                            </p:stCondLst>
                            <p:childTnLst>
                              <p:par>
                                <p:cTn id="21" presetID="42" presetClass="entr" presetSubtype="0" fill="hold" nodeType="afterEffect">
                                  <p:stCondLst>
                                    <p:cond delay="7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1000"/>
                                        <p:tgtEl>
                                          <p:spTgt spid="13">
                                            <p:txEl>
                                              <p:pRg st="2" end="2"/>
                                            </p:txEl>
                                          </p:spTgt>
                                        </p:tgtEl>
                                      </p:cBhvr>
                                    </p:animEffect>
                                    <p:anim calcmode="lin" valueType="num">
                                      <p:cBhvr>
                                        <p:cTn id="2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2" presetClass="entr" presetSubtype="0" fill="hold" nodeType="afterEffect">
                                  <p:stCondLst>
                                    <p:cond delay="750"/>
                                  </p:stCondLst>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1000"/>
                                        <p:tgtEl>
                                          <p:spTgt spid="13">
                                            <p:txEl>
                                              <p:pRg st="4" end="4"/>
                                            </p:txEl>
                                          </p:spTgt>
                                        </p:tgtEl>
                                      </p:cBhvr>
                                    </p:animEffect>
                                    <p:anim calcmode="lin" valueType="num">
                                      <p:cBhvr>
                                        <p:cTn id="3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8250"/>
                            </p:stCondLst>
                            <p:childTnLst>
                              <p:par>
                                <p:cTn id="33" presetID="42" presetClass="entr" presetSubtype="0" fill="hold" nodeType="afterEffect">
                                  <p:stCondLst>
                                    <p:cond delay="750"/>
                                  </p:stCondLst>
                                  <p:childTnLst>
                                    <p:set>
                                      <p:cBhvr>
                                        <p:cTn id="34" dur="1" fill="hold">
                                          <p:stCondLst>
                                            <p:cond delay="0"/>
                                          </p:stCondLst>
                                        </p:cTn>
                                        <p:tgtEl>
                                          <p:spTgt spid="13">
                                            <p:txEl>
                                              <p:pRg st="6" end="6"/>
                                            </p:txEl>
                                          </p:spTgt>
                                        </p:tgtEl>
                                        <p:attrNameLst>
                                          <p:attrName>style.visibility</p:attrName>
                                        </p:attrNameLst>
                                      </p:cBhvr>
                                      <p:to>
                                        <p:strVal val="visible"/>
                                      </p:to>
                                    </p:set>
                                    <p:animEffect transition="in" filter="fade">
                                      <p:cBhvr>
                                        <p:cTn id="35" dur="1000"/>
                                        <p:tgtEl>
                                          <p:spTgt spid="13">
                                            <p:txEl>
                                              <p:pRg st="6" end="6"/>
                                            </p:txEl>
                                          </p:spTgt>
                                        </p:tgtEl>
                                      </p:cBhvr>
                                    </p:animEffect>
                                    <p:anim calcmode="lin" valueType="num">
                                      <p:cBhvr>
                                        <p:cTn id="36"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3869-5B2C-7C81-24B5-670407A7BB4E}"/>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PowerPoint</a:t>
            </a:r>
            <a:endParaRPr lang="en-US" sz="4800" dirty="0"/>
          </a:p>
        </p:txBody>
      </p:sp>
      <p:sp>
        <p:nvSpPr>
          <p:cNvPr id="3" name="Content Placeholder 2">
            <a:extLst>
              <a:ext uri="{FF2B5EF4-FFF2-40B4-BE49-F238E27FC236}">
                <a16:creationId xmlns:a16="http://schemas.microsoft.com/office/drawing/2014/main" id="{544EA97C-218A-2FDA-9E48-519BBD76CC74}"/>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PowerPoint</a:t>
            </a:r>
          </a:p>
          <a:p>
            <a:pPr algn="just"/>
            <a:r>
              <a:rPr lang="en-US" sz="2000" dirty="0">
                <a:latin typeface="Times New Roman" panose="02020603050405020304" pitchFamily="18" charset="0"/>
                <a:ea typeface="Calibri" panose="020F0502020204030204" pitchFamily="34" charset="0"/>
              </a:rPr>
              <a:t>Transitions and Animations, use of design templates and so on.</a:t>
            </a:r>
            <a:endParaRPr lang="en-US" sz="2000" dirty="0">
              <a:effectLst/>
              <a:latin typeface="Times New Roman" panose="02020603050405020304" pitchFamily="18" charset="0"/>
              <a:ea typeface="Calibri" panose="020F0502020204030204" pitchFamily="34" charset="0"/>
            </a:endParaRPr>
          </a:p>
          <a:p>
            <a:pPr algn="just"/>
            <a:endParaRPr lang="en-US" sz="2000" dirty="0">
              <a:latin typeface="Times New Roman" panose="02020603050405020304" pitchFamily="18" charset="0"/>
            </a:endParaRPr>
          </a:p>
          <a:p>
            <a:pPr marL="0" indent="0" algn="just">
              <a:buNone/>
            </a:pPr>
            <a:r>
              <a:rPr lang="en-US" sz="2000" dirty="0">
                <a:latin typeface="Times New Roman" panose="02020603050405020304" pitchFamily="18" charset="0"/>
              </a:rPr>
              <a:t>Usage</a:t>
            </a:r>
          </a:p>
          <a:p>
            <a:pPr algn="just"/>
            <a:r>
              <a:rPr lang="en-US" sz="2000" dirty="0">
                <a:latin typeface="Times New Roman" panose="02020603050405020304" pitchFamily="18" charset="0"/>
              </a:rPr>
              <a:t>Preparing presentation and conveying information on the basis of UI, graphs and so on.</a:t>
            </a:r>
            <a:endParaRPr lang="en-US" sz="2800" dirty="0"/>
          </a:p>
        </p:txBody>
      </p:sp>
      <p:sp>
        <p:nvSpPr>
          <p:cNvPr id="4" name="Date Placeholder 3">
            <a:extLst>
              <a:ext uri="{FF2B5EF4-FFF2-40B4-BE49-F238E27FC236}">
                <a16:creationId xmlns:a16="http://schemas.microsoft.com/office/drawing/2014/main" id="{78952524-EAF8-178C-8F86-5656E1FA2EF3}"/>
              </a:ext>
            </a:extLst>
          </p:cNvPr>
          <p:cNvSpPr>
            <a:spLocks noGrp="1"/>
          </p:cNvSpPr>
          <p:nvPr>
            <p:ph type="dt" sz="half" idx="10"/>
          </p:nvPr>
        </p:nvSpPr>
        <p:spPr/>
        <p:txBody>
          <a:bodyPr/>
          <a:lstStyle/>
          <a:p>
            <a:fld id="{EA5414FE-AB3D-49CF-B39E-23F3F3C0820F}" type="datetime1">
              <a:rPr lang="en-US" smtClean="0"/>
              <a:t>1/22/2023</a:t>
            </a:fld>
            <a:endParaRPr lang="en-US"/>
          </a:p>
        </p:txBody>
      </p:sp>
      <p:sp>
        <p:nvSpPr>
          <p:cNvPr id="8" name="Slide Number Placeholder 7">
            <a:extLst>
              <a:ext uri="{FF2B5EF4-FFF2-40B4-BE49-F238E27FC236}">
                <a16:creationId xmlns:a16="http://schemas.microsoft.com/office/drawing/2014/main" id="{8E0E6C29-D65E-0A80-0C35-4371A7A9C106}"/>
              </a:ext>
            </a:extLst>
          </p:cNvPr>
          <p:cNvSpPr>
            <a:spLocks noGrp="1"/>
          </p:cNvSpPr>
          <p:nvPr>
            <p:ph type="sldNum" sz="quarter" idx="12"/>
          </p:nvPr>
        </p:nvSpPr>
        <p:spPr/>
        <p:txBody>
          <a:bodyPr/>
          <a:lstStyle/>
          <a:p>
            <a:fld id="{9E781F3D-E940-450B-B1F9-A1C2E54688BA}" type="slidenum">
              <a:rPr lang="en-US" smtClean="0"/>
              <a:t>10</a:t>
            </a:fld>
            <a:endParaRPr lang="en-US"/>
          </a:p>
        </p:txBody>
      </p:sp>
    </p:spTree>
    <p:extLst>
      <p:ext uri="{BB962C8B-B14F-4D97-AF65-F5344CB8AC3E}">
        <p14:creationId xmlns:p14="http://schemas.microsoft.com/office/powerpoint/2010/main" val="36453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8BC1-A56B-413B-11DD-DD75C1BD957A}"/>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Cisco Design </a:t>
            </a:r>
            <a:endParaRPr lang="en-US" sz="4800" dirty="0"/>
          </a:p>
        </p:txBody>
      </p:sp>
      <p:sp>
        <p:nvSpPr>
          <p:cNvPr id="3" name="Content Placeholder 2">
            <a:extLst>
              <a:ext uri="{FF2B5EF4-FFF2-40B4-BE49-F238E27FC236}">
                <a16:creationId xmlns:a16="http://schemas.microsoft.com/office/drawing/2014/main" id="{49BA18FF-0D51-27EF-0BBF-55BDD36BA499}"/>
              </a:ext>
            </a:extLst>
          </p:cNvPr>
          <p:cNvSpPr>
            <a:spLocks noGrp="1"/>
          </p:cNvSpPr>
          <p:nvPr>
            <p:ph idx="1"/>
          </p:nvPr>
        </p:nvSpPr>
        <p:spPr>
          <a:xfrm>
            <a:off x="1295401" y="2556932"/>
            <a:ext cx="5606844" cy="3318936"/>
          </a:xfrm>
        </p:spPr>
        <p:txBody>
          <a:bodyPr>
            <a:normAutofit fontScale="92500" lnSpcReduction="20000"/>
          </a:bodyPr>
          <a:lstStyle/>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IP DHCP</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Dynamic Host Configuration Protocol is a network protocol used to dynamically assign IP addresses to devices on a network.</a:t>
            </a:r>
          </a:p>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Vlan</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Virtual Local Area Network s a logical network that can be created on top of a physical network). </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 Vlan Routing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Inter-VLAN routing is the process of routing traffic between different VLANs (Virtual Local Area Networks). </a:t>
            </a:r>
          </a:p>
        </p:txBody>
      </p:sp>
      <p:sp>
        <p:nvSpPr>
          <p:cNvPr id="4" name="Date Placeholder 3">
            <a:extLst>
              <a:ext uri="{FF2B5EF4-FFF2-40B4-BE49-F238E27FC236}">
                <a16:creationId xmlns:a16="http://schemas.microsoft.com/office/drawing/2014/main" id="{6A1BD58F-16FD-75F9-6E66-0195192D74DF}"/>
              </a:ext>
            </a:extLst>
          </p:cNvPr>
          <p:cNvSpPr>
            <a:spLocks noGrp="1"/>
          </p:cNvSpPr>
          <p:nvPr>
            <p:ph type="dt" sz="half" idx="10"/>
          </p:nvPr>
        </p:nvSpPr>
        <p:spPr/>
        <p:txBody>
          <a:bodyPr/>
          <a:lstStyle/>
          <a:p>
            <a:fld id="{388D82FB-366D-407D-811B-CFC791C798E4}" type="datetime1">
              <a:rPr lang="en-US" smtClean="0"/>
              <a:t>1/22/2023</a:t>
            </a:fld>
            <a:endParaRPr lang="en-US"/>
          </a:p>
        </p:txBody>
      </p:sp>
      <p:sp>
        <p:nvSpPr>
          <p:cNvPr id="8" name="Slide Number Placeholder 7">
            <a:extLst>
              <a:ext uri="{FF2B5EF4-FFF2-40B4-BE49-F238E27FC236}">
                <a16:creationId xmlns:a16="http://schemas.microsoft.com/office/drawing/2014/main" id="{803976C7-8686-06D3-22D2-48907AD28531}"/>
              </a:ext>
            </a:extLst>
          </p:cNvPr>
          <p:cNvSpPr>
            <a:spLocks noGrp="1"/>
          </p:cNvSpPr>
          <p:nvPr>
            <p:ph type="sldNum" sz="quarter" idx="12"/>
          </p:nvPr>
        </p:nvSpPr>
        <p:spPr/>
        <p:txBody>
          <a:bodyPr/>
          <a:lstStyle/>
          <a:p>
            <a:fld id="{9E781F3D-E940-450B-B1F9-A1C2E54688BA}" type="slidenum">
              <a:rPr lang="en-US" smtClean="0"/>
              <a:t>11</a:t>
            </a:fld>
            <a:endParaRPr lang="en-US"/>
          </a:p>
        </p:txBody>
      </p:sp>
      <p:pic>
        <p:nvPicPr>
          <p:cNvPr id="5" name="image6.png">
            <a:extLst>
              <a:ext uri="{FF2B5EF4-FFF2-40B4-BE49-F238E27FC236}">
                <a16:creationId xmlns:a16="http://schemas.microsoft.com/office/drawing/2014/main" id="{AA3BE660-D2CE-079D-B13E-D21C865102B1}"/>
              </a:ext>
            </a:extLst>
          </p:cNvPr>
          <p:cNvPicPr>
            <a:picLocks noChangeAspect="1"/>
          </p:cNvPicPr>
          <p:nvPr/>
        </p:nvPicPr>
        <p:blipFill>
          <a:blip r:embed="rId2" cstate="print"/>
          <a:stretch>
            <a:fillRect/>
          </a:stretch>
        </p:blipFill>
        <p:spPr>
          <a:xfrm>
            <a:off x="6902245" y="2898262"/>
            <a:ext cx="4444181" cy="2636275"/>
          </a:xfrm>
          <a:prstGeom prst="rect">
            <a:avLst/>
          </a:prstGeom>
        </p:spPr>
      </p:pic>
      <p:sp>
        <p:nvSpPr>
          <p:cNvPr id="6" name="TextBox 5">
            <a:extLst>
              <a:ext uri="{FF2B5EF4-FFF2-40B4-BE49-F238E27FC236}">
                <a16:creationId xmlns:a16="http://schemas.microsoft.com/office/drawing/2014/main" id="{7CCD2AA1-AF61-D5D2-091C-804BD19024E2}"/>
              </a:ext>
            </a:extLst>
          </p:cNvPr>
          <p:cNvSpPr txBox="1"/>
          <p:nvPr/>
        </p:nvSpPr>
        <p:spPr>
          <a:xfrm>
            <a:off x="7462683" y="5382436"/>
            <a:ext cx="3323304" cy="369332"/>
          </a:xfrm>
          <a:prstGeom prst="rect">
            <a:avLst/>
          </a:prstGeom>
          <a:noFill/>
        </p:spPr>
        <p:txBody>
          <a:bodyPr wrap="square" rtlCol="0">
            <a:spAutoFit/>
          </a:bodyPr>
          <a:lstStyle/>
          <a:p>
            <a:pPr algn="ctr"/>
            <a:r>
              <a:rPr lang="en-US" dirty="0"/>
              <a:t>Creating </a:t>
            </a:r>
            <a:r>
              <a:rPr lang="en-US" dirty="0" err="1"/>
              <a:t>vlan</a:t>
            </a:r>
            <a:endParaRPr lang="en-US" dirty="0"/>
          </a:p>
        </p:txBody>
      </p:sp>
    </p:spTree>
    <p:extLst>
      <p:ext uri="{BB962C8B-B14F-4D97-AF65-F5344CB8AC3E}">
        <p14:creationId xmlns:p14="http://schemas.microsoft.com/office/powerpoint/2010/main" val="3392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16" presetClass="entr" presetSubtype="21" fill="hold" nodeType="afterEffect">
                                  <p:stCondLst>
                                    <p:cond delay="75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6009-10ED-457E-1FA3-1A2A33E6F561}"/>
              </a:ext>
            </a:extLst>
          </p:cNvPr>
          <p:cNvSpPr>
            <a:spLocks noGrp="1"/>
          </p:cNvSpPr>
          <p:nvPr>
            <p:ph type="title"/>
          </p:nvPr>
        </p:nvSpPr>
        <p:spPr/>
        <p:txBody>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Cisco Design Continue..</a:t>
            </a:r>
            <a:r>
              <a:rPr lang="en-US" sz="4400" dirty="0">
                <a:effectLst/>
                <a:latin typeface="Times New Roman" panose="02020603050405020304" pitchFamily="18" charset="0"/>
                <a:ea typeface="Calibri" panose="020F0502020204030204" pitchFamily="34" charset="0"/>
                <a:cs typeface="Mangal" panose="02040503050203030202" pitchFamily="18" charset="0"/>
              </a:rPr>
              <a:t> </a:t>
            </a:r>
            <a:endParaRPr lang="en-US" dirty="0"/>
          </a:p>
        </p:txBody>
      </p:sp>
      <p:sp>
        <p:nvSpPr>
          <p:cNvPr id="3" name="Content Placeholder 2">
            <a:extLst>
              <a:ext uri="{FF2B5EF4-FFF2-40B4-BE49-F238E27FC236}">
                <a16:creationId xmlns:a16="http://schemas.microsoft.com/office/drawing/2014/main" id="{EE301B17-5EB7-7C6D-3EA2-5861B3F84C78}"/>
              </a:ext>
            </a:extLst>
          </p:cNvPr>
          <p:cNvSpPr>
            <a:spLocks noGrp="1"/>
          </p:cNvSpPr>
          <p:nvPr>
            <p:ph idx="1"/>
          </p:nvPr>
        </p:nvSpPr>
        <p:spPr>
          <a:xfrm>
            <a:off x="1295401" y="2556932"/>
            <a:ext cx="5125064" cy="3318936"/>
          </a:xfrm>
        </p:spPr>
        <p:txBody>
          <a:bodyPr>
            <a:normAutofit fontScale="92500" lnSpcReduction="10000"/>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Telnet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Telnet is a network protocol that allows a user to connect to a remote computer and access its command-line interface).</a:t>
            </a:r>
          </a:p>
          <a:p>
            <a:pPr marL="0" indent="0" algn="jus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Example : Remote Desktop Connection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DNS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Domain Name System server is a server that translates human-readable domain names into numerical IP addresses that computers can understand). </a:t>
            </a:r>
          </a:p>
        </p:txBody>
      </p:sp>
      <p:sp>
        <p:nvSpPr>
          <p:cNvPr id="4" name="Date Placeholder 3">
            <a:extLst>
              <a:ext uri="{FF2B5EF4-FFF2-40B4-BE49-F238E27FC236}">
                <a16:creationId xmlns:a16="http://schemas.microsoft.com/office/drawing/2014/main" id="{C99E6F4B-FA73-CC5D-516A-4493AB3A4414}"/>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5F6F28BC-024C-E45D-F81F-2712B4A6D3F2}"/>
              </a:ext>
            </a:extLst>
          </p:cNvPr>
          <p:cNvSpPr>
            <a:spLocks noGrp="1"/>
          </p:cNvSpPr>
          <p:nvPr>
            <p:ph type="sldNum" sz="quarter" idx="12"/>
          </p:nvPr>
        </p:nvSpPr>
        <p:spPr/>
        <p:txBody>
          <a:bodyPr/>
          <a:lstStyle/>
          <a:p>
            <a:fld id="{9E781F3D-E940-450B-B1F9-A1C2E54688BA}" type="slidenum">
              <a:rPr lang="en-US" smtClean="0"/>
              <a:t>12</a:t>
            </a:fld>
            <a:endParaRPr lang="en-US"/>
          </a:p>
        </p:txBody>
      </p:sp>
      <p:pic>
        <p:nvPicPr>
          <p:cNvPr id="7" name="Picture 6">
            <a:extLst>
              <a:ext uri="{FF2B5EF4-FFF2-40B4-BE49-F238E27FC236}">
                <a16:creationId xmlns:a16="http://schemas.microsoft.com/office/drawing/2014/main" id="{1AA504E8-808E-97E7-3C30-57643F736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465" y="2689224"/>
            <a:ext cx="5014451" cy="2876550"/>
          </a:xfrm>
          <a:prstGeom prst="rect">
            <a:avLst/>
          </a:prstGeom>
        </p:spPr>
      </p:pic>
      <p:sp>
        <p:nvSpPr>
          <p:cNvPr id="12" name="TextBox 11">
            <a:extLst>
              <a:ext uri="{FF2B5EF4-FFF2-40B4-BE49-F238E27FC236}">
                <a16:creationId xmlns:a16="http://schemas.microsoft.com/office/drawing/2014/main" id="{DA4E2E6C-54D3-163B-9DD4-41B649D84938}"/>
              </a:ext>
            </a:extLst>
          </p:cNvPr>
          <p:cNvSpPr txBox="1"/>
          <p:nvPr/>
        </p:nvSpPr>
        <p:spPr>
          <a:xfrm>
            <a:off x="7132075" y="5351489"/>
            <a:ext cx="3591230" cy="369332"/>
          </a:xfrm>
          <a:prstGeom prst="rect">
            <a:avLst/>
          </a:prstGeom>
          <a:noFill/>
        </p:spPr>
        <p:txBody>
          <a:bodyPr wrap="square" rtlCol="0">
            <a:spAutoFit/>
          </a:bodyPr>
          <a:lstStyle/>
          <a:p>
            <a:pPr algn="ct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 Vlan</a:t>
            </a:r>
            <a:endParaRPr lang="en-US" dirty="0"/>
          </a:p>
        </p:txBody>
      </p:sp>
    </p:spTree>
    <p:extLst>
      <p:ext uri="{BB962C8B-B14F-4D97-AF65-F5344CB8AC3E}">
        <p14:creationId xmlns:p14="http://schemas.microsoft.com/office/powerpoint/2010/main" val="113592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6CA6-B69F-5D61-2B4F-1546F444D962}"/>
              </a:ext>
            </a:extLst>
          </p:cNvPr>
          <p:cNvSpPr>
            <a:spLocks noGrp="1"/>
          </p:cNvSpPr>
          <p:nvPr>
            <p:ph type="title"/>
          </p:nvPr>
        </p:nvSpPr>
        <p:spPr/>
        <p:txBody>
          <a:bodyPr>
            <a:normAutofit/>
          </a:bodyPr>
          <a:lstStyle/>
          <a:p>
            <a:r>
              <a:rPr lang="en-US" sz="4800" dirty="0">
                <a:solidFill>
                  <a:schemeClr val="tx1">
                    <a:lumMod val="50000"/>
                    <a:lumOff val="50000"/>
                  </a:schemeClr>
                </a:solidFill>
                <a:latin typeface="Times New Roman" panose="02020603050405020304" pitchFamily="18" charset="0"/>
                <a:ea typeface="Calibri" panose="020F0502020204030204" pitchFamily="34" charset="0"/>
                <a:cs typeface="Mangal" panose="02040503050203030202" pitchFamily="18" charset="0"/>
              </a:rPr>
              <a:t>Cisco Design Continue..</a:t>
            </a:r>
            <a:r>
              <a:rPr lang="en-US" sz="4800" dirty="0">
                <a:latin typeface="Times New Roman" panose="02020603050405020304" pitchFamily="18" charset="0"/>
                <a:ea typeface="Calibri" panose="020F0502020204030204" pitchFamily="34" charset="0"/>
                <a:cs typeface="Mangal" panose="02040503050203030202" pitchFamily="18" charset="0"/>
              </a:rPr>
              <a:t>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0E4516-8AAD-0368-5C8C-342C7260B324}"/>
              </a:ext>
            </a:extLst>
          </p:cNvPr>
          <p:cNvSpPr>
            <a:spLocks noGrp="1"/>
          </p:cNvSpPr>
          <p:nvPr>
            <p:ph idx="1"/>
          </p:nvPr>
        </p:nvSpPr>
        <p:spPr/>
        <p:txBody>
          <a:bodyPr>
            <a:normAutofit/>
          </a:bodyPr>
          <a:lstStyle/>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Usage</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File share in network</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CN-pilot router installation</a:t>
            </a:r>
          </a:p>
        </p:txBody>
      </p:sp>
      <p:sp>
        <p:nvSpPr>
          <p:cNvPr id="4" name="Date Placeholder 3">
            <a:extLst>
              <a:ext uri="{FF2B5EF4-FFF2-40B4-BE49-F238E27FC236}">
                <a16:creationId xmlns:a16="http://schemas.microsoft.com/office/drawing/2014/main" id="{065D396B-9947-F4C7-1195-F0B4074969DB}"/>
              </a:ext>
            </a:extLst>
          </p:cNvPr>
          <p:cNvSpPr>
            <a:spLocks noGrp="1"/>
          </p:cNvSpPr>
          <p:nvPr>
            <p:ph type="dt" sz="half" idx="10"/>
          </p:nvPr>
        </p:nvSpPr>
        <p:spPr/>
        <p:txBody>
          <a:bodyPr/>
          <a:lstStyle/>
          <a:p>
            <a:fld id="{7BDB10E1-E4D2-434C-92E5-51E30FEDCDD2}" type="datetime1">
              <a:rPr lang="en-US" smtClean="0"/>
              <a:t>1/22/2023</a:t>
            </a:fld>
            <a:endParaRPr lang="en-US"/>
          </a:p>
        </p:txBody>
      </p:sp>
      <p:sp>
        <p:nvSpPr>
          <p:cNvPr id="8" name="Slide Number Placeholder 7">
            <a:extLst>
              <a:ext uri="{FF2B5EF4-FFF2-40B4-BE49-F238E27FC236}">
                <a16:creationId xmlns:a16="http://schemas.microsoft.com/office/drawing/2014/main" id="{F4B66AF1-53AF-7E16-600F-65CD5B59916E}"/>
              </a:ext>
            </a:extLst>
          </p:cNvPr>
          <p:cNvSpPr>
            <a:spLocks noGrp="1"/>
          </p:cNvSpPr>
          <p:nvPr>
            <p:ph type="sldNum" sz="quarter" idx="12"/>
          </p:nvPr>
        </p:nvSpPr>
        <p:spPr/>
        <p:txBody>
          <a:bodyPr/>
          <a:lstStyle/>
          <a:p>
            <a:fld id="{9E781F3D-E940-450B-B1F9-A1C2E54688BA}" type="slidenum">
              <a:rPr lang="en-US" smtClean="0"/>
              <a:t>13</a:t>
            </a:fld>
            <a:endParaRPr lang="en-US"/>
          </a:p>
        </p:txBody>
      </p:sp>
      <p:pic>
        <p:nvPicPr>
          <p:cNvPr id="7" name="Picture 6">
            <a:extLst>
              <a:ext uri="{FF2B5EF4-FFF2-40B4-BE49-F238E27FC236}">
                <a16:creationId xmlns:a16="http://schemas.microsoft.com/office/drawing/2014/main" id="{C3B8CF68-66E1-95A1-E98C-0BF5AEAC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91" y="2540000"/>
            <a:ext cx="6096000" cy="3429000"/>
          </a:xfrm>
          <a:prstGeom prst="rect">
            <a:avLst/>
          </a:prstGeom>
        </p:spPr>
      </p:pic>
    </p:spTree>
    <p:extLst>
      <p:ext uri="{BB962C8B-B14F-4D97-AF65-F5344CB8AC3E}">
        <p14:creationId xmlns:p14="http://schemas.microsoft.com/office/powerpoint/2010/main" val="41867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9C03-32E3-A165-3658-FFBF0501A51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Google Forms</a:t>
            </a:r>
            <a:endParaRPr lang="en-US" sz="3200" dirty="0"/>
          </a:p>
        </p:txBody>
      </p:sp>
      <p:sp>
        <p:nvSpPr>
          <p:cNvPr id="3" name="Content Placeholder 2">
            <a:extLst>
              <a:ext uri="{FF2B5EF4-FFF2-40B4-BE49-F238E27FC236}">
                <a16:creationId xmlns:a16="http://schemas.microsoft.com/office/drawing/2014/main" id="{C6C6C25C-A59B-CF2C-22FA-A2AFED684A88}"/>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google form, different question types, data collections </a:t>
            </a:r>
            <a:endParaRPr lang="en-US" sz="2800" dirty="0"/>
          </a:p>
        </p:txBody>
      </p:sp>
      <p:pic>
        <p:nvPicPr>
          <p:cNvPr id="7" name="Picture 6">
            <a:extLst>
              <a:ext uri="{FF2B5EF4-FFF2-40B4-BE49-F238E27FC236}">
                <a16:creationId xmlns:a16="http://schemas.microsoft.com/office/drawing/2014/main" id="{C9845BB4-4E0B-0CE2-A053-F6A0DD8BD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058" y="3007150"/>
            <a:ext cx="2905589" cy="3139651"/>
          </a:xfrm>
          <a:prstGeom prst="rect">
            <a:avLst/>
          </a:prstGeom>
        </p:spPr>
      </p:pic>
      <p:pic>
        <p:nvPicPr>
          <p:cNvPr id="9" name="Picture 8">
            <a:extLst>
              <a:ext uri="{FF2B5EF4-FFF2-40B4-BE49-F238E27FC236}">
                <a16:creationId xmlns:a16="http://schemas.microsoft.com/office/drawing/2014/main" id="{AFDEF648-0C8A-2513-F09F-A277F78F2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855" y="3007150"/>
            <a:ext cx="3155950" cy="1885950"/>
          </a:xfrm>
          <a:prstGeom prst="rect">
            <a:avLst/>
          </a:prstGeom>
        </p:spPr>
      </p:pic>
      <p:sp>
        <p:nvSpPr>
          <p:cNvPr id="4" name="TextBox 3">
            <a:extLst>
              <a:ext uri="{FF2B5EF4-FFF2-40B4-BE49-F238E27FC236}">
                <a16:creationId xmlns:a16="http://schemas.microsoft.com/office/drawing/2014/main" id="{5742623B-0824-1712-5E87-108AAEE4EE85}"/>
              </a:ext>
            </a:extLst>
          </p:cNvPr>
          <p:cNvSpPr txBox="1"/>
          <p:nvPr/>
        </p:nvSpPr>
        <p:spPr>
          <a:xfrm>
            <a:off x="1295401" y="3007150"/>
            <a:ext cx="3425449"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Google Forms is a free online survey and quiz creation tool that is part of Google.</a:t>
            </a:r>
          </a:p>
          <a:p>
            <a:pPr marL="342900" indent="-342900" algn="just">
              <a:buFont typeface="Arial" panose="020B0604020202020204" pitchFamily="34" charset="0"/>
              <a:buChar char="•"/>
            </a:pPr>
            <a:r>
              <a:rPr lang="en-US" sz="2000" dirty="0">
                <a:solidFill>
                  <a:srgbClr val="374151"/>
                </a:solidFill>
                <a:latin typeface="Times New Roman" panose="02020603050405020304" pitchFamily="18" charset="0"/>
                <a:cs typeface="Times New Roman" panose="02020603050405020304" pitchFamily="18" charset="0"/>
              </a:rPr>
              <a:t>We practiced by creating google forms and sharing the link with the friends.</a:t>
            </a:r>
            <a:endParaRPr lang="en-US" sz="20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0A51E5DA-8EBC-9DB7-94FF-C7735D86ECDA}"/>
              </a:ext>
            </a:extLst>
          </p:cNvPr>
          <p:cNvSpPr>
            <a:spLocks noGrp="1"/>
          </p:cNvSpPr>
          <p:nvPr>
            <p:ph type="dt" sz="half" idx="10"/>
          </p:nvPr>
        </p:nvSpPr>
        <p:spPr/>
        <p:txBody>
          <a:bodyPr/>
          <a:lstStyle/>
          <a:p>
            <a:fld id="{5E31059F-FECB-40C1-9786-3ACF4E4F5286}" type="datetime1">
              <a:rPr lang="en-US" smtClean="0"/>
              <a:t>1/22/2023</a:t>
            </a:fld>
            <a:endParaRPr lang="en-US"/>
          </a:p>
        </p:txBody>
      </p:sp>
      <p:sp>
        <p:nvSpPr>
          <p:cNvPr id="12" name="Slide Number Placeholder 11">
            <a:extLst>
              <a:ext uri="{FF2B5EF4-FFF2-40B4-BE49-F238E27FC236}">
                <a16:creationId xmlns:a16="http://schemas.microsoft.com/office/drawing/2014/main" id="{BE89B3A0-F880-FE14-ADA5-D3C45AFE563A}"/>
              </a:ext>
            </a:extLst>
          </p:cNvPr>
          <p:cNvSpPr>
            <a:spLocks noGrp="1"/>
          </p:cNvSpPr>
          <p:nvPr>
            <p:ph type="sldNum" sz="quarter" idx="12"/>
          </p:nvPr>
        </p:nvSpPr>
        <p:spPr/>
        <p:txBody>
          <a:bodyPr/>
          <a:lstStyle/>
          <a:p>
            <a:fld id="{9E781F3D-E940-450B-B1F9-A1C2E54688BA}" type="slidenum">
              <a:rPr lang="en-US" smtClean="0"/>
              <a:t>14</a:t>
            </a:fld>
            <a:endParaRPr lang="en-US"/>
          </a:p>
        </p:txBody>
      </p:sp>
      <p:sp>
        <p:nvSpPr>
          <p:cNvPr id="8" name="TextBox 7">
            <a:extLst>
              <a:ext uri="{FF2B5EF4-FFF2-40B4-BE49-F238E27FC236}">
                <a16:creationId xmlns:a16="http://schemas.microsoft.com/office/drawing/2014/main" id="{5DAC026D-56F9-5472-F258-101EAA52CDD4}"/>
              </a:ext>
            </a:extLst>
          </p:cNvPr>
          <p:cNvSpPr txBox="1"/>
          <p:nvPr/>
        </p:nvSpPr>
        <p:spPr>
          <a:xfrm>
            <a:off x="8400598" y="5043945"/>
            <a:ext cx="23695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Google forms created for test</a:t>
            </a:r>
          </a:p>
        </p:txBody>
      </p:sp>
    </p:spTree>
    <p:extLst>
      <p:ext uri="{BB962C8B-B14F-4D97-AF65-F5344CB8AC3E}">
        <p14:creationId xmlns:p14="http://schemas.microsoft.com/office/powerpoint/2010/main" val="29510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16" presetClass="entr" presetSubtype="21" fill="hold"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4750"/>
                            </p:stCondLst>
                            <p:childTnLst>
                              <p:par>
                                <p:cTn id="21" presetID="16" presetClass="entr" presetSubtype="21" fill="hold" nodeType="after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6000"/>
                            </p:stCondLst>
                            <p:childTnLst>
                              <p:par>
                                <p:cTn id="25" presetID="42" presetClass="entr" presetSubtype="0" fill="hold" grpId="0" nodeType="afterEffect">
                                  <p:stCondLst>
                                    <p:cond delay="7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FB0-7846-590E-00F3-E8A2E56AED76}"/>
              </a:ext>
            </a:extLst>
          </p:cNvPr>
          <p:cNvSpPr>
            <a:spLocks noGrp="1"/>
          </p:cNvSpPr>
          <p:nvPr>
            <p:ph type="title"/>
          </p:nvPr>
        </p:nvSpPr>
        <p:spPr/>
        <p:txBody>
          <a:bodyPr>
            <a:normAutofit fontScale="90000"/>
          </a:bodyPr>
          <a:lstStyle/>
          <a:p>
            <a:r>
              <a:rPr lang="en-US" sz="4400" dirty="0">
                <a:effectLst/>
                <a:latin typeface="Times New Roman" panose="02020603050405020304" pitchFamily="18" charset="0"/>
                <a:ea typeface="Calibri" panose="020F0502020204030204" pitchFamily="34" charset="0"/>
                <a:cs typeface="Mangal" panose="02040503050203030202" pitchFamily="18" charset="0"/>
              </a:rPr>
              <a:t>Database Design and Different Operations</a:t>
            </a:r>
            <a:endParaRPr lang="en-US" dirty="0"/>
          </a:p>
        </p:txBody>
      </p:sp>
      <p:sp>
        <p:nvSpPr>
          <p:cNvPr id="3" name="Content Placeholder 2">
            <a:extLst>
              <a:ext uri="{FF2B5EF4-FFF2-40B4-BE49-F238E27FC236}">
                <a16:creationId xmlns:a16="http://schemas.microsoft.com/office/drawing/2014/main" id="{E69C6D07-344F-3E12-9ABA-249DD2A4BBD1}"/>
              </a:ext>
            </a:extLst>
          </p:cNvPr>
          <p:cNvSpPr>
            <a:spLocks noGrp="1"/>
          </p:cNvSpPr>
          <p:nvPr>
            <p:ph idx="1"/>
          </p:nvPr>
        </p:nvSpPr>
        <p:spPr>
          <a:xfrm>
            <a:off x="1295401" y="2556931"/>
            <a:ext cx="4528350" cy="3506517"/>
          </a:xfrm>
        </p:spPr>
        <p:txBody>
          <a:bodyPr>
            <a:norm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Database Creation </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Table Creation and Relations Between different tables</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CRUD Operation</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SQL Query</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Join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Sub Query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Aggregate Functions</a:t>
            </a:r>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B92415C-60AB-F830-C4DC-DF9F34716E4B}"/>
              </a:ext>
            </a:extLst>
          </p:cNvPr>
          <p:cNvSpPr txBox="1"/>
          <p:nvPr/>
        </p:nvSpPr>
        <p:spPr>
          <a:xfrm>
            <a:off x="7421430" y="2519758"/>
            <a:ext cx="5712542"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CREATE TABLE orders (</a:t>
            </a:r>
          </a:p>
          <a:p>
            <a:r>
              <a:rPr lang="en-US" sz="1400" dirty="0">
                <a:latin typeface="Times New Roman" panose="02020603050405020304" pitchFamily="18" charset="0"/>
                <a:cs typeface="Times New Roman" panose="02020603050405020304" pitchFamily="18" charset="0"/>
              </a:rPr>
              <a:t>  id int PRIMARY KEY AUTO_INCREMENT,</a:t>
            </a:r>
          </a:p>
          <a:p>
            <a:r>
              <a:rPr lang="en-US" sz="1400" dirty="0">
                <a:latin typeface="Times New Roman" panose="02020603050405020304" pitchFamily="18" charset="0"/>
                <a:cs typeface="Times New Roman" panose="02020603050405020304" pitchFamily="18" charset="0"/>
              </a:rPr>
              <a:t>  user_id int,</a:t>
            </a:r>
          </a:p>
          <a:p>
            <a:r>
              <a:rPr lang="en-US" sz="1400" dirty="0">
                <a:latin typeface="Times New Roman" panose="02020603050405020304" pitchFamily="18" charset="0"/>
                <a:cs typeface="Times New Roman" panose="02020603050405020304" pitchFamily="18" charset="0"/>
              </a:rPr>
              <a:t>  FOREIGN</a:t>
            </a:r>
          </a:p>
        </p:txBody>
      </p:sp>
      <p:sp>
        <p:nvSpPr>
          <p:cNvPr id="5" name="Date Placeholder 4">
            <a:extLst>
              <a:ext uri="{FF2B5EF4-FFF2-40B4-BE49-F238E27FC236}">
                <a16:creationId xmlns:a16="http://schemas.microsoft.com/office/drawing/2014/main" id="{AA869172-37F0-4BBD-752B-1BB354508C73}"/>
              </a:ext>
            </a:extLst>
          </p:cNvPr>
          <p:cNvSpPr>
            <a:spLocks noGrp="1"/>
          </p:cNvSpPr>
          <p:nvPr>
            <p:ph type="dt" sz="half" idx="10"/>
          </p:nvPr>
        </p:nvSpPr>
        <p:spPr/>
        <p:txBody>
          <a:bodyPr/>
          <a:lstStyle/>
          <a:p>
            <a:fld id="{2A1F4AEE-4342-4B7E-A688-6C4C991B1BA1}" type="datetime1">
              <a:rPr lang="en-US" smtClean="0"/>
              <a:t>1/22/2023</a:t>
            </a:fld>
            <a:endParaRPr lang="en-US"/>
          </a:p>
        </p:txBody>
      </p:sp>
      <p:sp>
        <p:nvSpPr>
          <p:cNvPr id="9" name="Slide Number Placeholder 8">
            <a:extLst>
              <a:ext uri="{FF2B5EF4-FFF2-40B4-BE49-F238E27FC236}">
                <a16:creationId xmlns:a16="http://schemas.microsoft.com/office/drawing/2014/main" id="{BFC7D556-44A7-D8BC-C415-9E71C83A67EF}"/>
              </a:ext>
            </a:extLst>
          </p:cNvPr>
          <p:cNvSpPr>
            <a:spLocks noGrp="1"/>
          </p:cNvSpPr>
          <p:nvPr>
            <p:ph type="sldNum" sz="quarter" idx="12"/>
          </p:nvPr>
        </p:nvSpPr>
        <p:spPr/>
        <p:txBody>
          <a:bodyPr/>
          <a:lstStyle/>
          <a:p>
            <a:fld id="{9E781F3D-E940-450B-B1F9-A1C2E54688BA}" type="slidenum">
              <a:rPr lang="en-US" smtClean="0"/>
              <a:t>15</a:t>
            </a:fld>
            <a:endParaRPr lang="en-US"/>
          </a:p>
        </p:txBody>
      </p:sp>
      <p:pic>
        <p:nvPicPr>
          <p:cNvPr id="6" name="Picture 5">
            <a:extLst>
              <a:ext uri="{FF2B5EF4-FFF2-40B4-BE49-F238E27FC236}">
                <a16:creationId xmlns:a16="http://schemas.microsoft.com/office/drawing/2014/main" id="{9EA12510-E781-E6E2-9615-1892216C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50" y="3799961"/>
            <a:ext cx="4696102" cy="2075907"/>
          </a:xfrm>
          <a:prstGeom prst="rect">
            <a:avLst/>
          </a:prstGeom>
        </p:spPr>
      </p:pic>
    </p:spTree>
    <p:extLst>
      <p:ext uri="{BB962C8B-B14F-4D97-AF65-F5344CB8AC3E}">
        <p14:creationId xmlns:p14="http://schemas.microsoft.com/office/powerpoint/2010/main" val="29473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75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75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5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75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75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1000"/>
                                        <p:tgtEl>
                                          <p:spTgt spid="4">
                                            <p:txEl>
                                              <p:pRg st="0" end="0"/>
                                            </p:txEl>
                                          </p:spTgt>
                                        </p:tgtEl>
                                      </p:cBhvr>
                                    </p:animEffect>
                                    <p:anim calcmode="lin" valueType="num">
                                      <p:cBhvr>
                                        <p:cTn id="5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75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1000"/>
                                        <p:tgtEl>
                                          <p:spTgt spid="4">
                                            <p:txEl>
                                              <p:pRg st="1" end="1"/>
                                            </p:txEl>
                                          </p:spTgt>
                                        </p:tgtEl>
                                      </p:cBhvr>
                                    </p:animEffect>
                                    <p:anim calcmode="lin" valueType="num">
                                      <p:cBhvr>
                                        <p:cTn id="5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75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1000"/>
                                        <p:tgtEl>
                                          <p:spTgt spid="4">
                                            <p:txEl>
                                              <p:pRg st="2" end="2"/>
                                            </p:txEl>
                                          </p:spTgt>
                                        </p:tgtEl>
                                      </p:cBhvr>
                                    </p:animEffect>
                                    <p:anim calcmode="lin" valueType="num">
                                      <p:cBhvr>
                                        <p:cTn id="6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5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1000"/>
                                        <p:tgtEl>
                                          <p:spTgt spid="4">
                                            <p:txEl>
                                              <p:pRg st="3" end="3"/>
                                            </p:txEl>
                                          </p:spTgt>
                                        </p:tgtEl>
                                      </p:cBhvr>
                                    </p:animEffect>
                                    <p:anim calcmode="lin" valueType="num">
                                      <p:cBhvr>
                                        <p:cTn id="6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0CDC7-F2FD-25D4-B4C4-737102A30ABD}"/>
              </a:ext>
            </a:extLst>
          </p:cNvPr>
          <p:cNvSpPr>
            <a:spLocks noGrp="1"/>
          </p:cNvSpPr>
          <p:nvPr>
            <p:ph idx="1"/>
          </p:nvPr>
        </p:nvSpPr>
        <p:spPr>
          <a:xfrm>
            <a:off x="1091215" y="2542339"/>
            <a:ext cx="10278647" cy="333467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CRUD Operation (CRUD stands for Create, Read, Update, and Delete).</a:t>
            </a:r>
          </a:p>
          <a:p>
            <a:pPr marL="0" indent="0">
              <a:buNone/>
            </a:pPr>
            <a:r>
              <a:rPr lang="en-US" sz="2000" dirty="0">
                <a:latin typeface="Times New Roman" panose="02020603050405020304" pitchFamily="18" charset="0"/>
                <a:cs typeface="Times New Roman" panose="02020603050405020304" pitchFamily="18" charset="0"/>
              </a:rPr>
              <a:t>SQL Query </a:t>
            </a:r>
          </a:p>
          <a:p>
            <a:r>
              <a:rPr lang="en-US" sz="2000" dirty="0">
                <a:latin typeface="Times New Roman" panose="02020603050405020304" pitchFamily="18" charset="0"/>
                <a:cs typeface="Times New Roman" panose="02020603050405020304" pitchFamily="18" charset="0"/>
              </a:rPr>
              <a:t>SELECT: Used to retrieve data from the database.(SELECT * FROM users WHERE age &gt; 25;)</a:t>
            </a:r>
          </a:p>
          <a:p>
            <a:r>
              <a:rPr lang="en-US" sz="2000" dirty="0">
                <a:latin typeface="Times New Roman" panose="02020603050405020304" pitchFamily="18" charset="0"/>
                <a:cs typeface="Times New Roman" panose="02020603050405020304" pitchFamily="18" charset="0"/>
              </a:rPr>
              <a:t>INSERT: Used to insert new data into the database.</a:t>
            </a:r>
          </a:p>
          <a:p>
            <a:r>
              <a:rPr lang="en-US" sz="2000" dirty="0">
                <a:latin typeface="Times New Roman" panose="02020603050405020304" pitchFamily="18" charset="0"/>
                <a:cs typeface="Times New Roman" panose="02020603050405020304" pitchFamily="18" charset="0"/>
              </a:rPr>
              <a:t>UPDATE: Used to modify existing data in the database.</a:t>
            </a:r>
          </a:p>
          <a:p>
            <a:r>
              <a:rPr lang="en-US" sz="2000" dirty="0">
                <a:latin typeface="Times New Roman" panose="02020603050405020304" pitchFamily="18" charset="0"/>
                <a:cs typeface="Times New Roman" panose="02020603050405020304" pitchFamily="18" charset="0"/>
              </a:rPr>
              <a:t>DELETE: Used to delete data from the database.</a:t>
            </a:r>
          </a:p>
          <a:p>
            <a:r>
              <a:rPr lang="en-US" sz="2000" dirty="0">
                <a:latin typeface="Times New Roman" panose="02020603050405020304" pitchFamily="18" charset="0"/>
                <a:cs typeface="Times New Roman" panose="02020603050405020304" pitchFamily="18" charset="0"/>
              </a:rPr>
              <a:t>CREATE: Used to create new tables or other objects in the database.</a:t>
            </a:r>
          </a:p>
        </p:txBody>
      </p:sp>
      <p:sp>
        <p:nvSpPr>
          <p:cNvPr id="2" name="Date Placeholder 1">
            <a:extLst>
              <a:ext uri="{FF2B5EF4-FFF2-40B4-BE49-F238E27FC236}">
                <a16:creationId xmlns:a16="http://schemas.microsoft.com/office/drawing/2014/main" id="{0370EA85-295B-2F14-B953-01A0729521D5}"/>
              </a:ext>
            </a:extLst>
          </p:cNvPr>
          <p:cNvSpPr>
            <a:spLocks noGrp="1"/>
          </p:cNvSpPr>
          <p:nvPr>
            <p:ph type="dt" sz="half" idx="10"/>
          </p:nvPr>
        </p:nvSpPr>
        <p:spPr/>
        <p:txBody>
          <a:bodyPr/>
          <a:lstStyle/>
          <a:p>
            <a:fld id="{3418D972-F5E8-4278-B841-A8572B4F5A3E}" type="datetime1">
              <a:rPr lang="en-US" smtClean="0"/>
              <a:t>1/22/2023</a:t>
            </a:fld>
            <a:endParaRPr lang="en-US"/>
          </a:p>
        </p:txBody>
      </p:sp>
      <p:sp>
        <p:nvSpPr>
          <p:cNvPr id="7" name="Slide Number Placeholder 6">
            <a:extLst>
              <a:ext uri="{FF2B5EF4-FFF2-40B4-BE49-F238E27FC236}">
                <a16:creationId xmlns:a16="http://schemas.microsoft.com/office/drawing/2014/main" id="{16BDDC11-4C5C-2B5E-965B-880838A10027}"/>
              </a:ext>
            </a:extLst>
          </p:cNvPr>
          <p:cNvSpPr>
            <a:spLocks noGrp="1"/>
          </p:cNvSpPr>
          <p:nvPr>
            <p:ph type="sldNum" sz="quarter" idx="12"/>
          </p:nvPr>
        </p:nvSpPr>
        <p:spPr/>
        <p:txBody>
          <a:bodyPr/>
          <a:lstStyle/>
          <a:p>
            <a:fld id="{9E781F3D-E940-450B-B1F9-A1C2E54688BA}" type="slidenum">
              <a:rPr lang="en-US" smtClean="0"/>
              <a:t>16</a:t>
            </a:fld>
            <a:endParaRPr lang="en-US"/>
          </a:p>
        </p:txBody>
      </p:sp>
      <p:sp>
        <p:nvSpPr>
          <p:cNvPr id="4" name="Title 1">
            <a:extLst>
              <a:ext uri="{FF2B5EF4-FFF2-40B4-BE49-F238E27FC236}">
                <a16:creationId xmlns:a16="http://schemas.microsoft.com/office/drawing/2014/main" id="{C4C3AB6C-04EA-A2E6-0695-72033385A6B2}"/>
              </a:ext>
            </a:extLst>
          </p:cNvPr>
          <p:cNvSpPr>
            <a:spLocks noGrp="1"/>
          </p:cNvSpPr>
          <p:nvPr>
            <p:ph type="title"/>
          </p:nvPr>
        </p:nvSpPr>
        <p:spPr>
          <a:xfrm>
            <a:off x="1295402" y="982132"/>
            <a:ext cx="9601196" cy="1303867"/>
          </a:xfrm>
        </p:spPr>
        <p:txBody>
          <a:bodyPr>
            <a:normAutofit/>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Database Continue..</a:t>
            </a:r>
            <a:endParaRPr lang="en-US" dirty="0">
              <a:solidFill>
                <a:schemeClr val="tx1">
                  <a:lumMod val="50000"/>
                  <a:lumOff val="50000"/>
                </a:schemeClr>
              </a:solidFill>
            </a:endParaRPr>
          </a:p>
        </p:txBody>
      </p:sp>
    </p:spTree>
    <p:extLst>
      <p:ext uri="{BB962C8B-B14F-4D97-AF65-F5344CB8AC3E}">
        <p14:creationId xmlns:p14="http://schemas.microsoft.com/office/powerpoint/2010/main" val="42534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75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857425-0439-3D56-55C9-DAF270E5F5D3}"/>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BC7A2C4B-F5E7-7EAF-5A6E-3187C26EF0D4}"/>
              </a:ext>
            </a:extLst>
          </p:cNvPr>
          <p:cNvSpPr>
            <a:spLocks noGrp="1"/>
          </p:cNvSpPr>
          <p:nvPr>
            <p:ph type="sldNum" sz="quarter" idx="12"/>
          </p:nvPr>
        </p:nvSpPr>
        <p:spPr/>
        <p:txBody>
          <a:bodyPr/>
          <a:lstStyle/>
          <a:p>
            <a:fld id="{9E781F3D-E940-450B-B1F9-A1C2E54688BA}" type="slidenum">
              <a:rPr lang="en-US" smtClean="0"/>
              <a:t>17</a:t>
            </a:fld>
            <a:endParaRPr lang="en-US"/>
          </a:p>
        </p:txBody>
      </p:sp>
      <p:pic>
        <p:nvPicPr>
          <p:cNvPr id="7" name="Picture 6">
            <a:extLst>
              <a:ext uri="{FF2B5EF4-FFF2-40B4-BE49-F238E27FC236}">
                <a16:creationId xmlns:a16="http://schemas.microsoft.com/office/drawing/2014/main" id="{6BEFD8D6-B8C7-F536-22A2-2C0A32536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339" y="819366"/>
            <a:ext cx="7838981" cy="4462848"/>
          </a:xfrm>
          <a:prstGeom prst="rect">
            <a:avLst/>
          </a:prstGeom>
        </p:spPr>
      </p:pic>
    </p:spTree>
    <p:extLst>
      <p:ext uri="{BB962C8B-B14F-4D97-AF65-F5344CB8AC3E}">
        <p14:creationId xmlns:p14="http://schemas.microsoft.com/office/powerpoint/2010/main" val="182878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766E-6032-FC45-BD96-2580A3601591}"/>
              </a:ext>
            </a:extLst>
          </p:cNvPr>
          <p:cNvSpPr>
            <a:spLocks noGrp="1"/>
          </p:cNvSpPr>
          <p:nvPr>
            <p:ph type="title"/>
          </p:nvPr>
        </p:nvSpPr>
        <p:spPr/>
        <p:txBody>
          <a:bodyPr/>
          <a:lstStyle/>
          <a:p>
            <a:r>
              <a:rPr lang="en-US" dirty="0"/>
              <a:t>PHP</a:t>
            </a:r>
          </a:p>
        </p:txBody>
      </p:sp>
      <p:sp>
        <p:nvSpPr>
          <p:cNvPr id="3" name="Content Placeholder 2">
            <a:extLst>
              <a:ext uri="{FF2B5EF4-FFF2-40B4-BE49-F238E27FC236}">
                <a16:creationId xmlns:a16="http://schemas.microsoft.com/office/drawing/2014/main" id="{03EAE0FB-6045-6B09-04DF-8F443EF215BA}"/>
              </a:ext>
            </a:extLst>
          </p:cNvPr>
          <p:cNvSpPr>
            <a:spLocks noGrp="1"/>
          </p:cNvSpPr>
          <p:nvPr>
            <p:ph idx="1"/>
          </p:nvPr>
        </p:nvSpPr>
        <p:spPr>
          <a:xfrm>
            <a:off x="1366683" y="2359742"/>
            <a:ext cx="9529913" cy="3823430"/>
          </a:xfrm>
        </p:spPr>
        <p:txBody>
          <a:bodyPr>
            <a:noAutofit/>
          </a:bodyPr>
          <a:lstStyle/>
          <a:p>
            <a:pPr algn="just"/>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PHP Syntax</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Variables,  Echo and Print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types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 Integer, Character, Constant and so 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Operator, Conditional Statement</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Loop, Function, Array &amp; its types, Supper Global Variable, Datetime.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Session &amp; Cookie, Exception Handling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and MySQL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 generate SQL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0A8EF88-77D4-B42F-7025-4872FE9D95ED}"/>
              </a:ext>
            </a:extLst>
          </p:cNvPr>
          <p:cNvSpPr>
            <a:spLocks noGrp="1"/>
          </p:cNvSpPr>
          <p:nvPr>
            <p:ph type="dt" sz="half" idx="10"/>
          </p:nvPr>
        </p:nvSpPr>
        <p:spPr/>
        <p:txBody>
          <a:bodyPr/>
          <a:lstStyle/>
          <a:p>
            <a:fld id="{D592A76C-9F8A-4E74-8767-8A17BE8D4F9B}" type="datetime1">
              <a:rPr lang="en-US" smtClean="0"/>
              <a:t>1/22/2023</a:t>
            </a:fld>
            <a:endParaRPr lang="en-US"/>
          </a:p>
        </p:txBody>
      </p:sp>
      <p:sp>
        <p:nvSpPr>
          <p:cNvPr id="8" name="Slide Number Placeholder 7">
            <a:extLst>
              <a:ext uri="{FF2B5EF4-FFF2-40B4-BE49-F238E27FC236}">
                <a16:creationId xmlns:a16="http://schemas.microsoft.com/office/drawing/2014/main" id="{1AECA9A8-69E1-6C86-32C7-A4DFCF9B6ABB}"/>
              </a:ext>
            </a:extLst>
          </p:cNvPr>
          <p:cNvSpPr>
            <a:spLocks noGrp="1"/>
          </p:cNvSpPr>
          <p:nvPr>
            <p:ph type="sldNum" sz="quarter" idx="12"/>
          </p:nvPr>
        </p:nvSpPr>
        <p:spPr/>
        <p:txBody>
          <a:bodyPr/>
          <a:lstStyle/>
          <a:p>
            <a:fld id="{9E781F3D-E940-450B-B1F9-A1C2E54688BA}" type="slidenum">
              <a:rPr lang="en-US" smtClean="0"/>
              <a:t>18</a:t>
            </a:fld>
            <a:endParaRPr lang="en-US"/>
          </a:p>
        </p:txBody>
      </p:sp>
    </p:spTree>
    <p:extLst>
      <p:ext uri="{BB962C8B-B14F-4D97-AF65-F5344CB8AC3E}">
        <p14:creationId xmlns:p14="http://schemas.microsoft.com/office/powerpoint/2010/main" val="16331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grpId="0"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74F61-359A-B30C-629A-8A4C175D44B2}"/>
              </a:ext>
            </a:extLst>
          </p:cNvPr>
          <p:cNvSpPr>
            <a:spLocks noGrp="1"/>
          </p:cNvSpPr>
          <p:nvPr>
            <p:ph idx="1"/>
          </p:nvPr>
        </p:nvSpPr>
        <p:spPr>
          <a:xfrm>
            <a:off x="1295401" y="2406171"/>
            <a:ext cx="9601196" cy="3318936"/>
          </a:xfrm>
        </p:spPr>
        <p:txBody>
          <a:bodyPr/>
          <a:lstStyle/>
          <a:p>
            <a:pPr marL="0" indent="0">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Install the necessary software and libraries: Depending on the database module we are using, we installed specific software and libraries in order to use it. </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Configure the database module: Once the necessary software and libraries were installed, we need to configure the database module to connect to the DBMS.</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Test the connection: After configuring the database module, we test the connection to ensure that it is working properly. </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7B6D385-0124-B821-EA92-4BE815C05763}"/>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B9D44A7D-0CBF-0F97-941E-008937EAEA55}"/>
              </a:ext>
            </a:extLst>
          </p:cNvPr>
          <p:cNvSpPr>
            <a:spLocks noGrp="1"/>
          </p:cNvSpPr>
          <p:nvPr>
            <p:ph type="sldNum" sz="quarter" idx="12"/>
          </p:nvPr>
        </p:nvSpPr>
        <p:spPr/>
        <p:txBody>
          <a:bodyPr/>
          <a:lstStyle/>
          <a:p>
            <a:fld id="{9E781F3D-E940-450B-B1F9-A1C2E54688BA}" type="slidenum">
              <a:rPr lang="en-US" smtClean="0"/>
              <a:t>19</a:t>
            </a:fld>
            <a:endParaRPr lang="en-US"/>
          </a:p>
        </p:txBody>
      </p:sp>
      <p:pic>
        <p:nvPicPr>
          <p:cNvPr id="7" name="Picture 6">
            <a:extLst>
              <a:ext uri="{FF2B5EF4-FFF2-40B4-BE49-F238E27FC236}">
                <a16:creationId xmlns:a16="http://schemas.microsoft.com/office/drawing/2014/main" id="{81CD65BF-8661-76DE-A06D-C9B083395012}"/>
              </a:ext>
            </a:extLst>
          </p:cNvPr>
          <p:cNvPicPr>
            <a:picLocks noChangeAspect="1"/>
          </p:cNvPicPr>
          <p:nvPr/>
        </p:nvPicPr>
        <p:blipFill rotWithShape="1">
          <a:blip r:embed="rId2"/>
          <a:srcRect b="10105"/>
          <a:stretch/>
        </p:blipFill>
        <p:spPr>
          <a:xfrm>
            <a:off x="5893210" y="4789542"/>
            <a:ext cx="5423988" cy="1179458"/>
          </a:xfrm>
          <a:prstGeom prst="rect">
            <a:avLst/>
          </a:prstGeom>
        </p:spPr>
      </p:pic>
      <p:sp>
        <p:nvSpPr>
          <p:cNvPr id="10" name="TextBox 9">
            <a:extLst>
              <a:ext uri="{FF2B5EF4-FFF2-40B4-BE49-F238E27FC236}">
                <a16:creationId xmlns:a16="http://schemas.microsoft.com/office/drawing/2014/main" id="{19CB89B7-CA2D-36C1-198E-533686CFB28C}"/>
              </a:ext>
            </a:extLst>
          </p:cNvPr>
          <p:cNvSpPr txBox="1"/>
          <p:nvPr/>
        </p:nvSpPr>
        <p:spPr>
          <a:xfrm>
            <a:off x="1295400" y="664493"/>
            <a:ext cx="10021797" cy="1692771"/>
          </a:xfrm>
          <a:prstGeom prst="rect">
            <a:avLst/>
          </a:prstGeom>
          <a:noFill/>
        </p:spPr>
        <p:txBody>
          <a:bodyPr wrap="square" rtlCol="0">
            <a:spAutoFit/>
          </a:bodyPr>
          <a:lstStyle/>
          <a:p>
            <a:r>
              <a:rPr kumimoji="0" lang="en-US" sz="24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Database and MySQL</a:t>
            </a:r>
            <a:br>
              <a:rPr kumimoji="0" lang="en-US" sz="22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A database management system (DBMS) is software that is used to create and manage databases.</a:t>
            </a:r>
            <a:b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br>
            <a: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MySQL is a popular open-source DBMS that is widely used on the web. It is known for its speed, reliability, and flexibility.</a:t>
            </a:r>
            <a:endParaRPr lang="en-US" dirty="0"/>
          </a:p>
        </p:txBody>
      </p:sp>
    </p:spTree>
    <p:extLst>
      <p:ext uri="{BB962C8B-B14F-4D97-AF65-F5344CB8AC3E}">
        <p14:creationId xmlns:p14="http://schemas.microsoft.com/office/powerpoint/2010/main" val="248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16" presetClass="entr" presetSubtype="21" fill="hold" nodeType="afterEffect">
                                  <p:stCondLst>
                                    <p:cond delay="75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F7CE-F4D9-AFB5-F28D-05CA28179D9B}"/>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C78908-9DCC-1120-F244-90852AE4DC11}"/>
              </a:ext>
            </a:extLst>
          </p:cNvPr>
          <p:cNvSpPr>
            <a:spLocks noGrp="1"/>
          </p:cNvSpPr>
          <p:nvPr>
            <p:ph idx="1"/>
          </p:nvPr>
        </p:nvSpPr>
        <p:spPr>
          <a:xfrm>
            <a:off x="1295402" y="2509381"/>
            <a:ext cx="9517142" cy="3880773"/>
          </a:xfrm>
        </p:spPr>
        <p:txBody>
          <a:bodyPr>
            <a:normAutofit lnSpcReduction="10000"/>
          </a:bodyPr>
          <a:lstStyle/>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On-the-Job training (OJT) is a type of training that occurs in the workplace, rather than in a classroom or other learning environment. </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typically involves a trainee being given the opportunity to learn new skills and knowledge by working alongside more experienced colleagues, who can provide guidance and support as needed.</a:t>
            </a:r>
          </a:p>
          <a:p>
            <a:pPr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OJT is important not only to teach trainee regarding their chosen career but also to show trainee the reality about working. The trainee will be exposed to the actual work related to the course that they are taking. </a:t>
            </a:r>
            <a:endParaRPr lang="en-US" sz="2000" dirty="0">
              <a:effectLst/>
              <a:latin typeface="Times New Roman" panose="02020603050405020304" pitchFamily="18" charset="0"/>
              <a:ea typeface="Times New Roman" panose="02020603050405020304" pitchFamily="18" charset="0"/>
            </a:endParaRPr>
          </a:p>
          <a:p>
            <a:pPr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F0A65F-81DD-FB37-3693-BF9AE58B83E2}"/>
              </a:ext>
            </a:extLst>
          </p:cNvPr>
          <p:cNvSpPr>
            <a:spLocks noGrp="1"/>
          </p:cNvSpPr>
          <p:nvPr>
            <p:ph type="dt" sz="half" idx="10"/>
          </p:nvPr>
        </p:nvSpPr>
        <p:spPr/>
        <p:txBody>
          <a:bodyPr/>
          <a:lstStyle/>
          <a:p>
            <a:fld id="{0C3A15A2-CA5F-4934-9E21-B93E11A7B88F}" type="datetime1">
              <a:rPr lang="en-US" smtClean="0"/>
              <a:t>1/22/2023</a:t>
            </a:fld>
            <a:endParaRPr lang="en-US"/>
          </a:p>
        </p:txBody>
      </p:sp>
      <p:sp>
        <p:nvSpPr>
          <p:cNvPr id="8" name="Slide Number Placeholder 7">
            <a:extLst>
              <a:ext uri="{FF2B5EF4-FFF2-40B4-BE49-F238E27FC236}">
                <a16:creationId xmlns:a16="http://schemas.microsoft.com/office/drawing/2014/main" id="{1707FAC5-53FD-D3A3-88F3-5AB205F78E9F}"/>
              </a:ext>
            </a:extLst>
          </p:cNvPr>
          <p:cNvSpPr>
            <a:spLocks noGrp="1"/>
          </p:cNvSpPr>
          <p:nvPr>
            <p:ph type="sldNum" sz="quarter" idx="12"/>
          </p:nvPr>
        </p:nvSpPr>
        <p:spPr/>
        <p:txBody>
          <a:bodyPr/>
          <a:lstStyle/>
          <a:p>
            <a:fld id="{9E781F3D-E940-450B-B1F9-A1C2E54688BA}" type="slidenum">
              <a:rPr lang="en-US" smtClean="0"/>
              <a:t>2</a:t>
            </a:fld>
            <a:endParaRPr lang="en-US"/>
          </a:p>
        </p:txBody>
      </p:sp>
    </p:spTree>
    <p:extLst>
      <p:ext uri="{BB962C8B-B14F-4D97-AF65-F5344CB8AC3E}">
        <p14:creationId xmlns:p14="http://schemas.microsoft.com/office/powerpoint/2010/main" val="64228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C51-A7DB-D69C-C8CD-D268E8948F5D}"/>
              </a:ext>
            </a:extLst>
          </p:cNvPr>
          <p:cNvSpPr>
            <a:spLocks noGrp="1"/>
          </p:cNvSpPr>
          <p:nvPr>
            <p:ph type="title"/>
          </p:nvPr>
        </p:nvSpPr>
        <p:spPr>
          <a:xfrm>
            <a:off x="1295401" y="609600"/>
            <a:ext cx="9601196" cy="1351934"/>
          </a:xfrm>
        </p:spPr>
        <p:txBody>
          <a:bodyPr>
            <a:noAutofit/>
          </a:bodyPr>
          <a:lstStyle/>
          <a:p>
            <a:pPr>
              <a:lnSpc>
                <a:spcPct val="150000"/>
              </a:lnSpc>
            </a:pPr>
            <a:r>
              <a:rPr lang="en-US" dirty="0">
                <a:latin typeface="Times New Roman" panose="02020603050405020304" pitchFamily="18" charset="0"/>
                <a:cs typeface="Times New Roman" panose="02020603050405020304" pitchFamily="18" charset="0"/>
              </a:rPr>
              <a:t>Database Module generate SQL</a:t>
            </a:r>
          </a:p>
        </p:txBody>
      </p:sp>
      <p:sp>
        <p:nvSpPr>
          <p:cNvPr id="3" name="Content Placeholder 2">
            <a:extLst>
              <a:ext uri="{FF2B5EF4-FFF2-40B4-BE49-F238E27FC236}">
                <a16:creationId xmlns:a16="http://schemas.microsoft.com/office/drawing/2014/main" id="{A558AE77-9C6E-6174-4269-080CC040D176}"/>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PHP database module have the ability to generate SQL (Structured Query Language) statements based on user input or other criteria.</a:t>
            </a:r>
          </a:p>
          <a:p>
            <a:pPr algn="just"/>
            <a:r>
              <a:rPr lang="en-US" sz="2000" dirty="0">
                <a:latin typeface="Times New Roman" panose="02020603050405020304" pitchFamily="18" charset="0"/>
                <a:cs typeface="Times New Roman" panose="02020603050405020304" pitchFamily="18" charset="0"/>
              </a:rPr>
              <a:t>SQL is the standard language for interacting with relational databases, and is used to perform various operations such as querying data, inserting, updating, and deleting records, and creating and modifying database objects such as tables and views.</a:t>
            </a:r>
          </a:p>
        </p:txBody>
      </p:sp>
      <p:sp>
        <p:nvSpPr>
          <p:cNvPr id="4" name="Date Placeholder 3">
            <a:extLst>
              <a:ext uri="{FF2B5EF4-FFF2-40B4-BE49-F238E27FC236}">
                <a16:creationId xmlns:a16="http://schemas.microsoft.com/office/drawing/2014/main" id="{282AF718-9D5C-FE56-D418-233CF9EBC8B0}"/>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F44EB50F-D02A-5BF3-9F9C-AB44C6DA8E53}"/>
              </a:ext>
            </a:extLst>
          </p:cNvPr>
          <p:cNvSpPr>
            <a:spLocks noGrp="1"/>
          </p:cNvSpPr>
          <p:nvPr>
            <p:ph type="sldNum" sz="quarter" idx="12"/>
          </p:nvPr>
        </p:nvSpPr>
        <p:spPr/>
        <p:txBody>
          <a:bodyPr/>
          <a:lstStyle/>
          <a:p>
            <a:fld id="{9E781F3D-E940-450B-B1F9-A1C2E54688BA}" type="slidenum">
              <a:rPr lang="en-US" smtClean="0"/>
              <a:t>20</a:t>
            </a:fld>
            <a:endParaRPr lang="en-US"/>
          </a:p>
        </p:txBody>
      </p:sp>
    </p:spTree>
    <p:extLst>
      <p:ext uri="{BB962C8B-B14F-4D97-AF65-F5344CB8AC3E}">
        <p14:creationId xmlns:p14="http://schemas.microsoft.com/office/powerpoint/2010/main" val="246068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78DE-415C-4616-784D-5F8B7D349F1E}"/>
              </a:ext>
            </a:extLst>
          </p:cNvPr>
          <p:cNvSpPr>
            <a:spLocks noGrp="1"/>
          </p:cNvSpPr>
          <p:nvPr>
            <p:ph type="title"/>
          </p:nvPr>
        </p:nvSpPr>
        <p:spPr>
          <a:xfrm>
            <a:off x="1295402" y="628175"/>
            <a:ext cx="9601196" cy="1303867"/>
          </a:xfrm>
        </p:spPr>
        <p:txBody>
          <a:bodyPr/>
          <a:lstStyle/>
          <a:p>
            <a:r>
              <a:rPr lang="en-US" dirty="0">
                <a:latin typeface="Times New Roman" panose="02020603050405020304" pitchFamily="18" charset="0"/>
                <a:cs typeface="Times New Roman" panose="02020603050405020304" pitchFamily="18" charset="0"/>
              </a:rPr>
              <a:t>Database Module generate code</a:t>
            </a:r>
          </a:p>
        </p:txBody>
      </p:sp>
      <p:sp>
        <p:nvSpPr>
          <p:cNvPr id="3" name="Content Placeholder 2">
            <a:extLst>
              <a:ext uri="{FF2B5EF4-FFF2-40B4-BE49-F238E27FC236}">
                <a16:creationId xmlns:a16="http://schemas.microsoft.com/office/drawing/2014/main" id="{1E61D6F0-6B90-16A5-C2CD-BEB95D442C1C}"/>
              </a:ext>
            </a:extLst>
          </p:cNvPr>
          <p:cNvSpPr>
            <a:spLocks noGrp="1"/>
          </p:cNvSpPr>
          <p:nvPr>
            <p:ph idx="1"/>
          </p:nvPr>
        </p:nvSpPr>
        <p:spPr>
          <a:xfrm>
            <a:off x="1295402" y="2458065"/>
            <a:ext cx="9601196" cy="3657599"/>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public function </a:t>
            </a:r>
            <a:r>
              <a:rPr lang="en-US" sz="1400" dirty="0" err="1">
                <a:latin typeface="Times New Roman" panose="02020603050405020304" pitchFamily="18" charset="0"/>
                <a:cs typeface="Times New Roman" panose="02020603050405020304" pitchFamily="18" charset="0"/>
              </a:rPr>
              <a:t>getCategorybyId</a:t>
            </a:r>
            <a:r>
              <a:rPr lang="en-US" sz="1400" dirty="0">
                <a:latin typeface="Times New Roman" panose="02020603050405020304" pitchFamily="18" charset="0"/>
                <a:cs typeface="Times New Roman" panose="02020603050405020304" pitchFamily="18" charset="0"/>
              </a:rPr>
              <a:t>($category_id,$</a:t>
            </a:r>
            <a:r>
              <a:rPr lang="en-US" sz="1400" dirty="0" err="1">
                <a:latin typeface="Times New Roman" panose="02020603050405020304" pitchFamily="18" charset="0"/>
                <a:cs typeface="Times New Roman" panose="02020603050405020304" pitchFamily="18" charset="0"/>
              </a:rPr>
              <a:t>is_die</a:t>
            </a:r>
            <a:r>
              <a:rPr lang="en-US" sz="1400" dirty="0">
                <a:latin typeface="Times New Roman" panose="02020603050405020304" pitchFamily="18" charset="0"/>
                <a:cs typeface="Times New Roman" panose="02020603050405020304" pitchFamily="18" charset="0"/>
              </a:rPr>
              <a:t>=false){</a:t>
            </a:r>
          </a:p>
          <a:p>
            <a:pPr marL="0" indent="0">
              <a:buNone/>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 array(</a:t>
            </a:r>
          </a:p>
          <a:p>
            <a:pPr marL="0" indent="0">
              <a:buNone/>
            </a:pPr>
            <a:r>
              <a:rPr lang="en-US" sz="1400" dirty="0">
                <a:latin typeface="Times New Roman" panose="02020603050405020304" pitchFamily="18" charset="0"/>
                <a:cs typeface="Times New Roman" panose="02020603050405020304" pitchFamily="18" charset="0"/>
              </a:rPr>
              <a:t>//'fields' =&gt; "</a:t>
            </a:r>
            <a:r>
              <a:rPr lang="en-US" sz="1400" dirty="0" err="1">
                <a:latin typeface="Times New Roman" panose="02020603050405020304" pitchFamily="18" charset="0"/>
                <a:cs typeface="Times New Roman" panose="02020603050405020304" pitchFamily="18" charset="0"/>
              </a:rPr>
              <a:t>categoryname</a:t>
            </a:r>
            <a:r>
              <a:rPr lang="en-US" sz="1400" dirty="0">
                <a:latin typeface="Times New Roman" panose="02020603050405020304" pitchFamily="18" charset="0"/>
                <a:cs typeface="Times New Roman" panose="02020603050405020304" pitchFamily="18" charset="0"/>
              </a:rPr>
              <a:t>, password",</a:t>
            </a:r>
          </a:p>
          <a:p>
            <a:pPr marL="0" indent="0">
              <a:buNone/>
            </a:pPr>
            <a:r>
              <a:rPr lang="en-US" sz="1400" dirty="0">
                <a:latin typeface="Times New Roman" panose="02020603050405020304" pitchFamily="18" charset="0"/>
                <a:cs typeface="Times New Roman" panose="02020603050405020304" pitchFamily="18" charset="0"/>
              </a:rPr>
              <a:t>'where' =&gt; array(</a:t>
            </a:r>
          </a:p>
          <a:p>
            <a:pPr marL="0" indent="0">
              <a:buNone/>
            </a:pPr>
            <a:r>
              <a:rPr lang="en-US" sz="1400" dirty="0">
                <a:latin typeface="Times New Roman" panose="02020603050405020304" pitchFamily="18" charset="0"/>
                <a:cs typeface="Times New Roman" panose="02020603050405020304" pitchFamily="18" charset="0"/>
              </a:rPr>
              <a:t>'or' =&gt; array(</a:t>
            </a:r>
          </a:p>
          <a:p>
            <a:pPr marL="0" indent="0">
              <a:buNone/>
            </a:pPr>
            <a:r>
              <a:rPr lang="en-US" sz="1400" dirty="0">
                <a:latin typeface="Times New Roman" panose="02020603050405020304" pitchFamily="18" charset="0"/>
                <a:cs typeface="Times New Roman" panose="02020603050405020304" pitchFamily="18" charset="0"/>
              </a:rPr>
              <a:t> 'id'=&gt; $</a:t>
            </a:r>
            <a:r>
              <a:rPr lang="en-US" sz="1400" dirty="0" err="1">
                <a:latin typeface="Times New Roman" panose="02020603050405020304" pitchFamily="18" charset="0"/>
                <a:cs typeface="Times New Roman" panose="02020603050405020304" pitchFamily="18" charset="0"/>
              </a:rPr>
              <a:t>category_id</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return $this-&gt;</a:t>
            </a:r>
            <a:r>
              <a:rPr lang="en-US" sz="1400" dirty="0" err="1">
                <a:latin typeface="Times New Roman" panose="02020603050405020304" pitchFamily="18" charset="0"/>
                <a:cs typeface="Times New Roman" panose="02020603050405020304" pitchFamily="18" charset="0"/>
              </a:rPr>
              <a:t>getData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is_die</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p:txBody>
      </p:sp>
      <p:sp>
        <p:nvSpPr>
          <p:cNvPr id="4" name="Date Placeholder 3">
            <a:extLst>
              <a:ext uri="{FF2B5EF4-FFF2-40B4-BE49-F238E27FC236}">
                <a16:creationId xmlns:a16="http://schemas.microsoft.com/office/drawing/2014/main" id="{C6356C3A-24E0-E194-A75D-33B26663007B}"/>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CB80A361-AA75-7660-2002-B6A5D16836B6}"/>
              </a:ext>
            </a:extLst>
          </p:cNvPr>
          <p:cNvSpPr>
            <a:spLocks noGrp="1"/>
          </p:cNvSpPr>
          <p:nvPr>
            <p:ph type="sldNum" sz="quarter" idx="12"/>
          </p:nvPr>
        </p:nvSpPr>
        <p:spPr/>
        <p:txBody>
          <a:bodyPr/>
          <a:lstStyle/>
          <a:p>
            <a:fld id="{9E781F3D-E940-450B-B1F9-A1C2E54688BA}" type="slidenum">
              <a:rPr lang="en-US" smtClean="0"/>
              <a:t>21</a:t>
            </a:fld>
            <a:endParaRPr lang="en-US"/>
          </a:p>
        </p:txBody>
      </p:sp>
    </p:spTree>
    <p:extLst>
      <p:ext uri="{BB962C8B-B14F-4D97-AF65-F5344CB8AC3E}">
        <p14:creationId xmlns:p14="http://schemas.microsoft.com/office/powerpoint/2010/main" val="64019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8DFF2-E764-A56B-0583-E2804862DF11}"/>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2067DD1F-D57A-3A0D-1474-3070AF45A709}"/>
              </a:ext>
            </a:extLst>
          </p:cNvPr>
          <p:cNvSpPr>
            <a:spLocks noGrp="1"/>
          </p:cNvSpPr>
          <p:nvPr>
            <p:ph type="sldNum" sz="quarter" idx="12"/>
          </p:nvPr>
        </p:nvSpPr>
        <p:spPr/>
        <p:txBody>
          <a:bodyPr/>
          <a:lstStyle/>
          <a:p>
            <a:fld id="{9E781F3D-E940-450B-B1F9-A1C2E54688BA}" type="slidenum">
              <a:rPr lang="en-US" smtClean="0"/>
              <a:t>22</a:t>
            </a:fld>
            <a:endParaRPr lang="en-US"/>
          </a:p>
        </p:txBody>
      </p:sp>
      <p:pic>
        <p:nvPicPr>
          <p:cNvPr id="7" name="Picture 6">
            <a:extLst>
              <a:ext uri="{FF2B5EF4-FFF2-40B4-BE49-F238E27FC236}">
                <a16:creationId xmlns:a16="http://schemas.microsoft.com/office/drawing/2014/main" id="{4B5F7507-35A4-2AA2-EA97-029195BA6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541" y="736600"/>
            <a:ext cx="5097616" cy="5372100"/>
          </a:xfrm>
          <a:prstGeom prst="rect">
            <a:avLst/>
          </a:prstGeom>
        </p:spPr>
      </p:pic>
      <p:sp>
        <p:nvSpPr>
          <p:cNvPr id="10" name="TextBox 9">
            <a:extLst>
              <a:ext uri="{FF2B5EF4-FFF2-40B4-BE49-F238E27FC236}">
                <a16:creationId xmlns:a16="http://schemas.microsoft.com/office/drawing/2014/main" id="{DA8F4BCC-07F6-87B1-E26C-E01FE6E72BAE}"/>
              </a:ext>
            </a:extLst>
          </p:cNvPr>
          <p:cNvSpPr txBox="1"/>
          <p:nvPr/>
        </p:nvSpPr>
        <p:spPr>
          <a:xfrm>
            <a:off x="3898897" y="4687840"/>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251913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11978C-9286-7769-19DC-2F6402F871CA}"/>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B54A9D75-559A-AA71-BAFB-0BAED900A381}"/>
              </a:ext>
            </a:extLst>
          </p:cNvPr>
          <p:cNvSpPr>
            <a:spLocks noGrp="1"/>
          </p:cNvSpPr>
          <p:nvPr>
            <p:ph type="sldNum" sz="quarter" idx="12"/>
          </p:nvPr>
        </p:nvSpPr>
        <p:spPr/>
        <p:txBody>
          <a:bodyPr/>
          <a:lstStyle/>
          <a:p>
            <a:fld id="{9E781F3D-E940-450B-B1F9-A1C2E54688BA}" type="slidenum">
              <a:rPr lang="en-US" smtClean="0"/>
              <a:t>23</a:t>
            </a:fld>
            <a:endParaRPr lang="en-US"/>
          </a:p>
        </p:txBody>
      </p:sp>
      <p:pic>
        <p:nvPicPr>
          <p:cNvPr id="7" name="Picture 6">
            <a:extLst>
              <a:ext uri="{FF2B5EF4-FFF2-40B4-BE49-F238E27FC236}">
                <a16:creationId xmlns:a16="http://schemas.microsoft.com/office/drawing/2014/main" id="{60E2BEE8-A614-2553-F297-36E17FB9C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6" y="766916"/>
            <a:ext cx="10687665" cy="5112774"/>
          </a:xfrm>
          <a:prstGeom prst="rect">
            <a:avLst/>
          </a:prstGeom>
        </p:spPr>
      </p:pic>
      <p:sp>
        <p:nvSpPr>
          <p:cNvPr id="8" name="TextBox 7">
            <a:extLst>
              <a:ext uri="{FF2B5EF4-FFF2-40B4-BE49-F238E27FC236}">
                <a16:creationId xmlns:a16="http://schemas.microsoft.com/office/drawing/2014/main" id="{126A7463-059C-A88A-3BCA-4D566DBF3659}"/>
              </a:ext>
            </a:extLst>
          </p:cNvPr>
          <p:cNvSpPr txBox="1"/>
          <p:nvPr/>
        </p:nvSpPr>
        <p:spPr>
          <a:xfrm>
            <a:off x="4565237" y="5599668"/>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Dashboard After Cleaning</a:t>
            </a:r>
          </a:p>
        </p:txBody>
      </p:sp>
    </p:spTree>
    <p:extLst>
      <p:ext uri="{BB962C8B-B14F-4D97-AF65-F5344CB8AC3E}">
        <p14:creationId xmlns:p14="http://schemas.microsoft.com/office/powerpoint/2010/main" val="1942497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389C5-679E-F2E9-EEB5-1A71D9858CAE}"/>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5ACA0758-CE4E-A763-2E58-650F9A40AC72}"/>
              </a:ext>
            </a:extLst>
          </p:cNvPr>
          <p:cNvSpPr>
            <a:spLocks noGrp="1"/>
          </p:cNvSpPr>
          <p:nvPr>
            <p:ph type="sldNum" sz="quarter" idx="12"/>
          </p:nvPr>
        </p:nvSpPr>
        <p:spPr/>
        <p:txBody>
          <a:bodyPr/>
          <a:lstStyle/>
          <a:p>
            <a:fld id="{9E781F3D-E940-450B-B1F9-A1C2E54688BA}" type="slidenum">
              <a:rPr lang="en-US" smtClean="0"/>
              <a:t>24</a:t>
            </a:fld>
            <a:endParaRPr lang="en-US"/>
          </a:p>
        </p:txBody>
      </p:sp>
      <p:pic>
        <p:nvPicPr>
          <p:cNvPr id="7" name="Picture 6">
            <a:extLst>
              <a:ext uri="{FF2B5EF4-FFF2-40B4-BE49-F238E27FC236}">
                <a16:creationId xmlns:a16="http://schemas.microsoft.com/office/drawing/2014/main" id="{0BAA53DF-E3F3-A5F0-D908-75BCAC54A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800894"/>
            <a:ext cx="6538451" cy="4614107"/>
          </a:xfrm>
          <a:prstGeom prst="rect">
            <a:avLst/>
          </a:prstGeom>
        </p:spPr>
      </p:pic>
      <p:pic>
        <p:nvPicPr>
          <p:cNvPr id="9" name="Picture 8">
            <a:extLst>
              <a:ext uri="{FF2B5EF4-FFF2-40B4-BE49-F238E27FC236}">
                <a16:creationId xmlns:a16="http://schemas.microsoft.com/office/drawing/2014/main" id="{A1C7AD96-E42F-8C61-8D8F-712E6EA4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0" y="762176"/>
            <a:ext cx="2949677" cy="5022157"/>
          </a:xfrm>
          <a:prstGeom prst="rect">
            <a:avLst/>
          </a:prstGeom>
        </p:spPr>
      </p:pic>
      <p:sp>
        <p:nvSpPr>
          <p:cNvPr id="10" name="TextBox 9">
            <a:extLst>
              <a:ext uri="{FF2B5EF4-FFF2-40B4-BE49-F238E27FC236}">
                <a16:creationId xmlns:a16="http://schemas.microsoft.com/office/drawing/2014/main" id="{48A3FCE1-2179-93B5-765A-A49A985AEA93}"/>
              </a:ext>
            </a:extLst>
          </p:cNvPr>
          <p:cNvSpPr txBox="1"/>
          <p:nvPr/>
        </p:nvSpPr>
        <p:spPr>
          <a:xfrm>
            <a:off x="514347" y="5726492"/>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Add Category tab</a:t>
            </a:r>
          </a:p>
        </p:txBody>
      </p:sp>
      <p:sp>
        <p:nvSpPr>
          <p:cNvPr id="11" name="TextBox 10">
            <a:extLst>
              <a:ext uri="{FF2B5EF4-FFF2-40B4-BE49-F238E27FC236}">
                <a16:creationId xmlns:a16="http://schemas.microsoft.com/office/drawing/2014/main" id="{C1BF0B00-9533-8919-0CF8-4576DA030403}"/>
              </a:ext>
            </a:extLst>
          </p:cNvPr>
          <p:cNvSpPr txBox="1"/>
          <p:nvPr/>
        </p:nvSpPr>
        <p:spPr>
          <a:xfrm>
            <a:off x="6177728" y="5415001"/>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Database add data</a:t>
            </a:r>
          </a:p>
        </p:txBody>
      </p:sp>
    </p:spTree>
    <p:extLst>
      <p:ext uri="{BB962C8B-B14F-4D97-AF65-F5344CB8AC3E}">
        <p14:creationId xmlns:p14="http://schemas.microsoft.com/office/powerpoint/2010/main" val="1872679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745-DFCA-2987-4F7F-A0EDA8065538}"/>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Git</a:t>
            </a:r>
            <a:endParaRPr lang="en-US" sz="3200" dirty="0"/>
          </a:p>
        </p:txBody>
      </p:sp>
      <p:sp>
        <p:nvSpPr>
          <p:cNvPr id="3" name="Content Placeholder 2">
            <a:extLst>
              <a:ext uri="{FF2B5EF4-FFF2-40B4-BE49-F238E27FC236}">
                <a16:creationId xmlns:a16="http://schemas.microsoft.com/office/drawing/2014/main" id="{61E1FDCA-BB13-EBD5-2955-2E2629AAEF78}"/>
              </a:ext>
            </a:extLst>
          </p:cNvPr>
          <p:cNvSpPr>
            <a:spLocks noGrp="1"/>
          </p:cNvSpPr>
          <p:nvPr>
            <p:ph idx="1"/>
          </p:nvPr>
        </p:nvSpPr>
        <p:spPr/>
        <p:txBody>
          <a:bodyPr>
            <a:normAutofit fontScale="92500" lnSpcReduction="10000"/>
          </a:bodyPr>
          <a:lstStyle/>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bash (we can use it to execute Git commands and perform various tasks such as cloning repositories, creating branches, committing changes, and pushing code to remote servers.)</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file configuration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Pull &amp; Push (pull and push are two important commands that are used to manage the relationship between a local repository and a remote repository.)</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Publish static website</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 </a:t>
            </a:r>
          </a:p>
          <a:p>
            <a:pPr algn="just">
              <a:buFontTx/>
              <a:buChar char="-"/>
            </a:pPr>
            <a:r>
              <a:rPr lang="en-US" sz="2000" dirty="0">
                <a:latin typeface="Times New Roman" panose="02020603050405020304" pitchFamily="18" charset="0"/>
                <a:cs typeface="Times New Roman" panose="02020603050405020304" pitchFamily="18" charset="0"/>
              </a:rPr>
              <a:t>Publish static website in git account</a:t>
            </a:r>
          </a:p>
          <a:p>
            <a:pPr algn="just">
              <a:buFontTx/>
              <a:buChar char="-"/>
            </a:pPr>
            <a:r>
              <a:rPr lang="en-US" sz="2000" dirty="0">
                <a:latin typeface="Times New Roman" panose="02020603050405020304" pitchFamily="18" charset="0"/>
                <a:cs typeface="Times New Roman" panose="02020603050405020304" pitchFamily="18" charset="0"/>
              </a:rPr>
              <a:t>Store file in GitHub </a:t>
            </a:r>
          </a:p>
        </p:txBody>
      </p:sp>
      <p:sp>
        <p:nvSpPr>
          <p:cNvPr id="4" name="Date Placeholder 3">
            <a:extLst>
              <a:ext uri="{FF2B5EF4-FFF2-40B4-BE49-F238E27FC236}">
                <a16:creationId xmlns:a16="http://schemas.microsoft.com/office/drawing/2014/main" id="{CD30A952-BE41-E024-5A50-1FAE8C296E46}"/>
              </a:ext>
            </a:extLst>
          </p:cNvPr>
          <p:cNvSpPr>
            <a:spLocks noGrp="1"/>
          </p:cNvSpPr>
          <p:nvPr>
            <p:ph type="dt" sz="half" idx="10"/>
          </p:nvPr>
        </p:nvSpPr>
        <p:spPr/>
        <p:txBody>
          <a:bodyPr/>
          <a:lstStyle/>
          <a:p>
            <a:fld id="{5C8A6F94-A93F-4AAA-AF66-7C3053107DAC}" type="datetime1">
              <a:rPr lang="en-US" smtClean="0"/>
              <a:t>1/22/2023</a:t>
            </a:fld>
            <a:endParaRPr lang="en-US"/>
          </a:p>
        </p:txBody>
      </p:sp>
      <p:sp>
        <p:nvSpPr>
          <p:cNvPr id="8" name="Slide Number Placeholder 7">
            <a:extLst>
              <a:ext uri="{FF2B5EF4-FFF2-40B4-BE49-F238E27FC236}">
                <a16:creationId xmlns:a16="http://schemas.microsoft.com/office/drawing/2014/main" id="{2D9FA955-5C8A-4722-CE7C-DDE7B9963D23}"/>
              </a:ext>
            </a:extLst>
          </p:cNvPr>
          <p:cNvSpPr>
            <a:spLocks noGrp="1"/>
          </p:cNvSpPr>
          <p:nvPr>
            <p:ph type="sldNum" sz="quarter" idx="12"/>
          </p:nvPr>
        </p:nvSpPr>
        <p:spPr/>
        <p:txBody>
          <a:bodyPr/>
          <a:lstStyle/>
          <a:p>
            <a:fld id="{9E781F3D-E940-450B-B1F9-A1C2E54688BA}" type="slidenum">
              <a:rPr lang="en-US" smtClean="0"/>
              <a:t>25</a:t>
            </a:fld>
            <a:endParaRPr lang="en-US"/>
          </a:p>
        </p:txBody>
      </p:sp>
    </p:spTree>
    <p:extLst>
      <p:ext uri="{BB962C8B-B14F-4D97-AF65-F5344CB8AC3E}">
        <p14:creationId xmlns:p14="http://schemas.microsoft.com/office/powerpoint/2010/main" val="42637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grpId="0"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656A4A-52FE-BDA0-1421-967EE3625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231" y="817464"/>
            <a:ext cx="9418018" cy="4796755"/>
          </a:xfrm>
          <a:prstGeom prst="rect">
            <a:avLst/>
          </a:prstGeom>
        </p:spPr>
      </p:pic>
      <p:sp>
        <p:nvSpPr>
          <p:cNvPr id="2" name="Date Placeholder 1">
            <a:extLst>
              <a:ext uri="{FF2B5EF4-FFF2-40B4-BE49-F238E27FC236}">
                <a16:creationId xmlns:a16="http://schemas.microsoft.com/office/drawing/2014/main" id="{220C81EF-A75F-443C-A096-CC67421B38E2}"/>
              </a:ext>
            </a:extLst>
          </p:cNvPr>
          <p:cNvSpPr>
            <a:spLocks noGrp="1"/>
          </p:cNvSpPr>
          <p:nvPr>
            <p:ph type="dt" sz="half" idx="10"/>
          </p:nvPr>
        </p:nvSpPr>
        <p:spPr/>
        <p:txBody>
          <a:bodyPr/>
          <a:lstStyle/>
          <a:p>
            <a:fld id="{99454579-1409-4B4F-9F22-FE6EA6DCC61B}" type="datetime1">
              <a:rPr lang="en-US" smtClean="0"/>
              <a:t>1/22/2023</a:t>
            </a:fld>
            <a:endParaRPr lang="en-US"/>
          </a:p>
        </p:txBody>
      </p:sp>
      <p:sp>
        <p:nvSpPr>
          <p:cNvPr id="7" name="Slide Number Placeholder 6">
            <a:extLst>
              <a:ext uri="{FF2B5EF4-FFF2-40B4-BE49-F238E27FC236}">
                <a16:creationId xmlns:a16="http://schemas.microsoft.com/office/drawing/2014/main" id="{E8A903A0-7349-2302-3D6E-B0517DA37953}"/>
              </a:ext>
            </a:extLst>
          </p:cNvPr>
          <p:cNvSpPr>
            <a:spLocks noGrp="1"/>
          </p:cNvSpPr>
          <p:nvPr>
            <p:ph type="sldNum" sz="quarter" idx="12"/>
          </p:nvPr>
        </p:nvSpPr>
        <p:spPr/>
        <p:txBody>
          <a:bodyPr/>
          <a:lstStyle/>
          <a:p>
            <a:fld id="{9E781F3D-E940-450B-B1F9-A1C2E54688BA}" type="slidenum">
              <a:rPr lang="en-US" smtClean="0"/>
              <a:t>26</a:t>
            </a:fld>
            <a:endParaRPr lang="en-US"/>
          </a:p>
        </p:txBody>
      </p:sp>
      <p:sp>
        <p:nvSpPr>
          <p:cNvPr id="3" name="TextBox 2">
            <a:extLst>
              <a:ext uri="{FF2B5EF4-FFF2-40B4-BE49-F238E27FC236}">
                <a16:creationId xmlns:a16="http://schemas.microsoft.com/office/drawing/2014/main" id="{1B589B5D-C009-921F-DACA-27F4D53EFDEA}"/>
              </a:ext>
            </a:extLst>
          </p:cNvPr>
          <p:cNvSpPr txBox="1"/>
          <p:nvPr/>
        </p:nvSpPr>
        <p:spPr>
          <a:xfrm>
            <a:off x="2379406" y="5599668"/>
            <a:ext cx="658761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local file in GitHub</a:t>
            </a:r>
          </a:p>
        </p:txBody>
      </p:sp>
    </p:spTree>
    <p:extLst>
      <p:ext uri="{BB962C8B-B14F-4D97-AF65-F5344CB8AC3E}">
        <p14:creationId xmlns:p14="http://schemas.microsoft.com/office/powerpoint/2010/main" val="25341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A598A-EA4F-9AED-07B4-3F101887E229}"/>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540" r="50" b="-1"/>
          <a:stretch/>
        </p:blipFill>
        <p:spPr>
          <a:xfrm>
            <a:off x="1692675" y="768016"/>
            <a:ext cx="8806649" cy="4584186"/>
          </a:xfrm>
          <a:prstGeom prst="rect">
            <a:avLst/>
          </a:prstGeom>
        </p:spPr>
      </p:pic>
      <p:sp>
        <p:nvSpPr>
          <p:cNvPr id="2" name="Date Placeholder 1">
            <a:extLst>
              <a:ext uri="{FF2B5EF4-FFF2-40B4-BE49-F238E27FC236}">
                <a16:creationId xmlns:a16="http://schemas.microsoft.com/office/drawing/2014/main" id="{F4073AF2-56DB-2950-9670-E9312008A3CA}"/>
              </a:ext>
            </a:extLst>
          </p:cNvPr>
          <p:cNvSpPr>
            <a:spLocks noGrp="1"/>
          </p:cNvSpPr>
          <p:nvPr>
            <p:ph type="dt" sz="half" idx="10"/>
          </p:nvPr>
        </p:nvSpPr>
        <p:spPr/>
        <p:txBody>
          <a:bodyPr/>
          <a:lstStyle/>
          <a:p>
            <a:fld id="{D6CA8C84-670C-4C24-B24D-56FF8BDBC348}" type="datetime1">
              <a:rPr lang="en-US" smtClean="0"/>
              <a:t>1/22/2023</a:t>
            </a:fld>
            <a:endParaRPr lang="en-US"/>
          </a:p>
        </p:txBody>
      </p:sp>
      <p:sp>
        <p:nvSpPr>
          <p:cNvPr id="7" name="Slide Number Placeholder 6">
            <a:extLst>
              <a:ext uri="{FF2B5EF4-FFF2-40B4-BE49-F238E27FC236}">
                <a16:creationId xmlns:a16="http://schemas.microsoft.com/office/drawing/2014/main" id="{7A04865E-03B1-D281-A31E-AAECD9B05479}"/>
              </a:ext>
            </a:extLst>
          </p:cNvPr>
          <p:cNvSpPr>
            <a:spLocks noGrp="1"/>
          </p:cNvSpPr>
          <p:nvPr>
            <p:ph type="sldNum" sz="quarter" idx="12"/>
          </p:nvPr>
        </p:nvSpPr>
        <p:spPr/>
        <p:txBody>
          <a:bodyPr/>
          <a:lstStyle/>
          <a:p>
            <a:fld id="{9E781F3D-E940-450B-B1F9-A1C2E54688BA}" type="slidenum">
              <a:rPr lang="en-US" smtClean="0"/>
              <a:t>27</a:t>
            </a:fld>
            <a:endParaRPr lang="en-US"/>
          </a:p>
        </p:txBody>
      </p:sp>
      <p:sp>
        <p:nvSpPr>
          <p:cNvPr id="3" name="TextBox 2">
            <a:extLst>
              <a:ext uri="{FF2B5EF4-FFF2-40B4-BE49-F238E27FC236}">
                <a16:creationId xmlns:a16="http://schemas.microsoft.com/office/drawing/2014/main" id="{9C4D2667-F423-B43A-8255-2A17B0F4B3BF}"/>
              </a:ext>
            </a:extLst>
          </p:cNvPr>
          <p:cNvSpPr txBox="1"/>
          <p:nvPr/>
        </p:nvSpPr>
        <p:spPr>
          <a:xfrm>
            <a:off x="3165987" y="5475935"/>
            <a:ext cx="516193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Publish local repo in GitHub   </a:t>
            </a:r>
          </a:p>
        </p:txBody>
      </p:sp>
    </p:spTree>
    <p:extLst>
      <p:ext uri="{BB962C8B-B14F-4D97-AF65-F5344CB8AC3E}">
        <p14:creationId xmlns:p14="http://schemas.microsoft.com/office/powerpoint/2010/main" val="8358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21B3-D443-8491-3CB8-EAD17A9400A4}"/>
              </a:ext>
            </a:extLst>
          </p:cNvPr>
          <p:cNvSpPr>
            <a:spLocks noGrp="1"/>
          </p:cNvSpPr>
          <p:nvPr>
            <p:ph type="title"/>
          </p:nvPr>
        </p:nvSpPr>
        <p:spPr/>
        <p:txBody>
          <a:bodyPr>
            <a:noAutofit/>
          </a:bodyPr>
          <a:lstStyle/>
          <a:p>
            <a:r>
              <a:rPr lang="en-US" sz="4800" dirty="0">
                <a:solidFill>
                  <a:srgbClr val="000000"/>
                </a:solidFill>
                <a:effectLst/>
                <a:latin typeface="Times New Roman" panose="02020603050405020304" pitchFamily="18" charset="0"/>
                <a:ea typeface="Calibri" panose="020F0502020204030204" pitchFamily="34" charset="0"/>
              </a:rPr>
              <a:t>Mathematics Practice for class 12 Back exam</a:t>
            </a:r>
            <a:endParaRPr lang="en-US" sz="4800" dirty="0"/>
          </a:p>
        </p:txBody>
      </p:sp>
      <p:sp>
        <p:nvSpPr>
          <p:cNvPr id="3" name="Content Placeholder 2">
            <a:extLst>
              <a:ext uri="{FF2B5EF4-FFF2-40B4-BE49-F238E27FC236}">
                <a16:creationId xmlns:a16="http://schemas.microsoft.com/office/drawing/2014/main" id="{15E9F7C8-8A26-4A16-5A4B-6D8E2EA8601D}"/>
              </a:ext>
            </a:extLst>
          </p:cNvPr>
          <p:cNvSpPr>
            <a:spLocks noGrp="1"/>
          </p:cNvSpPr>
          <p:nvPr>
            <p:ph idx="1"/>
          </p:nvPr>
        </p:nvSpPr>
        <p:spPr/>
        <p:txBody>
          <a:bodyPr>
            <a:normAutofit/>
          </a:bodyPr>
          <a:lstStyle/>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Permutation and Combination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Statistics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Linear Programming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of Linear Equations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Numerical Integration</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6669799-763F-E15C-EA73-AD4576D8EECF}"/>
              </a:ext>
            </a:extLst>
          </p:cNvPr>
          <p:cNvSpPr>
            <a:spLocks noGrp="1"/>
          </p:cNvSpPr>
          <p:nvPr>
            <p:ph type="dt" sz="half" idx="10"/>
          </p:nvPr>
        </p:nvSpPr>
        <p:spPr/>
        <p:txBody>
          <a:bodyPr/>
          <a:lstStyle/>
          <a:p>
            <a:fld id="{D5908927-4DAE-458F-9754-C4ACA3F14B1D}" type="datetime1">
              <a:rPr lang="en-US" smtClean="0"/>
              <a:t>1/22/2023</a:t>
            </a:fld>
            <a:endParaRPr lang="en-US"/>
          </a:p>
        </p:txBody>
      </p:sp>
      <p:sp>
        <p:nvSpPr>
          <p:cNvPr id="8" name="Slide Number Placeholder 7">
            <a:extLst>
              <a:ext uri="{FF2B5EF4-FFF2-40B4-BE49-F238E27FC236}">
                <a16:creationId xmlns:a16="http://schemas.microsoft.com/office/drawing/2014/main" id="{8F1F83BE-2059-2AD4-0C2C-5561EBB57A3F}"/>
              </a:ext>
            </a:extLst>
          </p:cNvPr>
          <p:cNvSpPr>
            <a:spLocks noGrp="1"/>
          </p:cNvSpPr>
          <p:nvPr>
            <p:ph type="sldNum" sz="quarter" idx="12"/>
          </p:nvPr>
        </p:nvSpPr>
        <p:spPr/>
        <p:txBody>
          <a:bodyPr/>
          <a:lstStyle/>
          <a:p>
            <a:fld id="{9E781F3D-E940-450B-B1F9-A1C2E54688BA}" type="slidenum">
              <a:rPr lang="en-US" smtClean="0"/>
              <a:t>28</a:t>
            </a:fld>
            <a:endParaRPr lang="en-US"/>
          </a:p>
        </p:txBody>
      </p:sp>
    </p:spTree>
    <p:extLst>
      <p:ext uri="{BB962C8B-B14F-4D97-AF65-F5344CB8AC3E}">
        <p14:creationId xmlns:p14="http://schemas.microsoft.com/office/powerpoint/2010/main" val="141027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1294-1023-6A44-3526-091C2939420C}"/>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Different Tasks Performed</a:t>
            </a:r>
          </a:p>
        </p:txBody>
      </p:sp>
      <p:sp>
        <p:nvSpPr>
          <p:cNvPr id="3" name="Content Placeholder 2">
            <a:extLst>
              <a:ext uri="{FF2B5EF4-FFF2-40B4-BE49-F238E27FC236}">
                <a16:creationId xmlns:a16="http://schemas.microsoft.com/office/drawing/2014/main" id="{8BE88C3D-E610-75E3-9110-9B9D2A064DE1}"/>
              </a:ext>
            </a:extLst>
          </p:cNvPr>
          <p:cNvSpPr>
            <a:spLocks noGrp="1"/>
          </p:cNvSpPr>
          <p:nvPr>
            <p:ph idx="1"/>
          </p:nvPr>
        </p:nvSpPr>
        <p:spPr>
          <a:xfrm>
            <a:off x="1295401" y="2556931"/>
            <a:ext cx="9601196" cy="3604171"/>
          </a:xfrm>
        </p:spPr>
        <p:txBody>
          <a:bodyPr>
            <a:normAutofit fontScale="92500"/>
          </a:bodyPr>
          <a:lstStyle/>
          <a:p>
            <a:pPr algn="just"/>
            <a:r>
              <a:rPr lang="en-US" sz="2200" dirty="0">
                <a:latin typeface="Times New Roman" panose="02020603050405020304" pitchFamily="18" charset="0"/>
                <a:cs typeface="Times New Roman" panose="02020603050405020304" pitchFamily="18" charset="0"/>
              </a:rPr>
              <a:t>Document Scanning (</a:t>
            </a:r>
            <a:r>
              <a:rPr lang="en-US" sz="22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Letter Forwarded, Internal Letter Forwarded, Letter Registration, </a:t>
            </a:r>
            <a:r>
              <a:rPr lang="en-US" sz="2200" kern="12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Old Question, Batch 2077 and 2078 all documents) </a:t>
            </a:r>
          </a:p>
          <a:p>
            <a:pPr algn="just"/>
            <a:r>
              <a:rPr lang="en-US" sz="2200" dirty="0">
                <a:latin typeface="Times New Roman" panose="02020603050405020304" pitchFamily="18" charset="0"/>
                <a:cs typeface="Times New Roman" panose="02020603050405020304" pitchFamily="18" charset="0"/>
              </a:rPr>
              <a:t>Data collection and manipulation in Excel (Scholarship data, Final Result Preparation)</a:t>
            </a:r>
          </a:p>
          <a:p>
            <a:pPr algn="just"/>
            <a:r>
              <a:rPr lang="en-US" sz="2200" dirty="0">
                <a:latin typeface="Times New Roman" panose="02020603050405020304" pitchFamily="18" charset="0"/>
                <a:cs typeface="Times New Roman" panose="02020603050405020304" pitchFamily="18" charset="0"/>
              </a:rPr>
              <a:t>QA Testing of KhEC EMIS app (Take attendance of all student, Check assignment)</a:t>
            </a:r>
          </a:p>
          <a:p>
            <a:pPr algn="just"/>
            <a:r>
              <a:rPr lang="en-US" sz="2200" dirty="0">
                <a:latin typeface="Times New Roman" panose="02020603050405020304" pitchFamily="18" charset="0"/>
                <a:cs typeface="Times New Roman" panose="02020603050405020304" pitchFamily="18" charset="0"/>
              </a:rPr>
              <a:t>Windows Activation &amp; Installations in Lab (Block C, F &amp; G)</a:t>
            </a:r>
          </a:p>
          <a:p>
            <a:pPr algn="just"/>
            <a:r>
              <a:rPr lang="en-US" sz="2200" dirty="0">
                <a:latin typeface="Times New Roman" panose="02020603050405020304" pitchFamily="18" charset="0"/>
                <a:cs typeface="Times New Roman" panose="02020603050405020304" pitchFamily="18" charset="0"/>
              </a:rPr>
              <a:t>Assist in IOE Priority Forms</a:t>
            </a:r>
          </a:p>
          <a:p>
            <a:pPr algn="just"/>
            <a:r>
              <a:rPr lang="en-US" sz="2200" dirty="0">
                <a:latin typeface="Times New Roman" panose="02020603050405020304" pitchFamily="18" charset="0"/>
                <a:cs typeface="Times New Roman" panose="02020603050405020304" pitchFamily="18" charset="0"/>
              </a:rPr>
              <a:t>Setup Router for IP camera </a:t>
            </a:r>
          </a:p>
          <a:p>
            <a:pPr algn="just"/>
            <a:r>
              <a:rPr lang="en-US" sz="2200" dirty="0">
                <a:solidFill>
                  <a:srgbClr val="000000"/>
                </a:solidFill>
                <a:effectLst/>
                <a:latin typeface="Times New Roman" panose="02020603050405020304" pitchFamily="18" charset="0"/>
                <a:ea typeface="Calibri" panose="020F0502020204030204" pitchFamily="34" charset="0"/>
              </a:rPr>
              <a:t>Create Teams in MS-Teams for new Session.</a:t>
            </a: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CB99C20-3757-4354-FEF7-A24510370E2D}"/>
              </a:ext>
            </a:extLst>
          </p:cNvPr>
          <p:cNvSpPr>
            <a:spLocks noGrp="1"/>
          </p:cNvSpPr>
          <p:nvPr>
            <p:ph type="dt" sz="half" idx="10"/>
          </p:nvPr>
        </p:nvSpPr>
        <p:spPr/>
        <p:txBody>
          <a:bodyPr/>
          <a:lstStyle/>
          <a:p>
            <a:fld id="{70847CEE-689F-488A-9B86-99D8AC313799}" type="datetime1">
              <a:rPr lang="en-US" smtClean="0"/>
              <a:t>1/22/2023</a:t>
            </a:fld>
            <a:endParaRPr lang="en-US"/>
          </a:p>
        </p:txBody>
      </p:sp>
      <p:sp>
        <p:nvSpPr>
          <p:cNvPr id="8" name="Slide Number Placeholder 7">
            <a:extLst>
              <a:ext uri="{FF2B5EF4-FFF2-40B4-BE49-F238E27FC236}">
                <a16:creationId xmlns:a16="http://schemas.microsoft.com/office/drawing/2014/main" id="{571DBB29-12E9-6C5B-36FE-3E6A541F71B8}"/>
              </a:ext>
            </a:extLst>
          </p:cNvPr>
          <p:cNvSpPr>
            <a:spLocks noGrp="1"/>
          </p:cNvSpPr>
          <p:nvPr>
            <p:ph type="sldNum" sz="quarter" idx="12"/>
          </p:nvPr>
        </p:nvSpPr>
        <p:spPr/>
        <p:txBody>
          <a:bodyPr/>
          <a:lstStyle/>
          <a:p>
            <a:fld id="{9E781F3D-E940-450B-B1F9-A1C2E54688BA}" type="slidenum">
              <a:rPr lang="en-US" smtClean="0"/>
              <a:t>29</a:t>
            </a:fld>
            <a:endParaRPr lang="en-US"/>
          </a:p>
        </p:txBody>
      </p:sp>
    </p:spTree>
    <p:extLst>
      <p:ext uri="{BB962C8B-B14F-4D97-AF65-F5344CB8AC3E}">
        <p14:creationId xmlns:p14="http://schemas.microsoft.com/office/powerpoint/2010/main" val="35324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75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ED89-A76B-4A01-960F-08F1E3A3CFB2}"/>
              </a:ext>
            </a:extLst>
          </p:cNvPr>
          <p:cNvSpPr>
            <a:spLocks noGrp="1"/>
          </p:cNvSpPr>
          <p:nvPr>
            <p:ph type="title"/>
          </p:nvPr>
        </p:nvSpPr>
        <p:spPr/>
        <p:txBody>
          <a:bodyPr/>
          <a:lstStyle/>
          <a:p>
            <a:r>
              <a:rPr lang="en-US" sz="4800" dirty="0">
                <a:latin typeface="Times New Roman" panose="02020603050405020304" pitchFamily="18" charset="0"/>
                <a:cs typeface="Times New Roman" panose="02020603050405020304" pitchFamily="18" charset="0"/>
              </a:rPr>
              <a:t>Importance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350D67-23C5-4DDB-AEC8-E2287C5AC1FD}"/>
              </a:ext>
            </a:extLst>
          </p:cNvPr>
          <p:cNvSpPr>
            <a:spLocks noGrp="1"/>
          </p:cNvSpPr>
          <p:nvPr>
            <p:ph idx="1"/>
          </p:nvPr>
        </p:nvSpPr>
        <p:spPr/>
        <p:txBody>
          <a:bodyPr>
            <a:normAutofit/>
          </a:bodyPr>
          <a:lstStyle/>
          <a:p>
            <a:pPr lvl="0" algn="just"/>
            <a:r>
              <a:rPr lang="en-US" sz="2000" dirty="0">
                <a:latin typeface="Times New Roman" panose="02020603050405020304" pitchFamily="18" charset="0"/>
                <a:cs typeface="Times New Roman" panose="02020603050405020304" pitchFamily="18" charset="0"/>
              </a:rPr>
              <a:t>OJT allows students to learn in a real-work environment, which can help them better understand the practical applications of their new skills.</a:t>
            </a:r>
          </a:p>
          <a:p>
            <a:pPr lvl="0" algn="just"/>
            <a:r>
              <a:rPr lang="en-US" sz="2000" dirty="0">
                <a:latin typeface="Times New Roman" panose="02020603050405020304" pitchFamily="18" charset="0"/>
                <a:cs typeface="Times New Roman" panose="02020603050405020304" pitchFamily="18" charset="0"/>
              </a:rPr>
              <a:t>OJT allows students to learn at their own pace, which can make the learning process more effective and efficient.</a:t>
            </a:r>
          </a:p>
          <a:p>
            <a:pPr lvl="0" algn="just"/>
            <a:r>
              <a:rPr lang="en-US" sz="2000" dirty="0">
                <a:latin typeface="Times New Roman" panose="02020603050405020304" pitchFamily="18" charset="0"/>
                <a:cs typeface="Times New Roman" panose="02020603050405020304" pitchFamily="18" charset="0"/>
              </a:rPr>
              <a:t>OJT can improve student retention, as students who feel invested in and supported by their organization are more likely to stay with the company.</a:t>
            </a:r>
          </a:p>
          <a:p>
            <a:pPr lvl="0" algn="just"/>
            <a:r>
              <a:rPr lang="en-US" sz="2000" dirty="0">
                <a:latin typeface="Times New Roman" panose="02020603050405020304" pitchFamily="18" charset="0"/>
                <a:cs typeface="Times New Roman" panose="02020603050405020304" pitchFamily="18" charset="0"/>
              </a:rPr>
              <a:t>OJT can help organizations stay competitive by ensuring that their students have the skills and knowledge they need to succeed in their roles.</a:t>
            </a:r>
          </a:p>
          <a:p>
            <a:endParaRPr lang="en-US" dirty="0"/>
          </a:p>
        </p:txBody>
      </p:sp>
      <p:sp>
        <p:nvSpPr>
          <p:cNvPr id="4" name="Date Placeholder 3">
            <a:extLst>
              <a:ext uri="{FF2B5EF4-FFF2-40B4-BE49-F238E27FC236}">
                <a16:creationId xmlns:a16="http://schemas.microsoft.com/office/drawing/2014/main" id="{A687349E-9D4E-4B29-AC7D-FE4849DEF6E2}"/>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12E1DC9E-3826-42E9-8FAA-30E00C8EF542}"/>
              </a:ext>
            </a:extLst>
          </p:cNvPr>
          <p:cNvSpPr>
            <a:spLocks noGrp="1"/>
          </p:cNvSpPr>
          <p:nvPr>
            <p:ph type="sldNum" sz="quarter" idx="12"/>
          </p:nvPr>
        </p:nvSpPr>
        <p:spPr/>
        <p:txBody>
          <a:bodyPr/>
          <a:lstStyle/>
          <a:p>
            <a:fld id="{9E781F3D-E940-450B-B1F9-A1C2E54688BA}" type="slidenum">
              <a:rPr lang="en-US" smtClean="0"/>
              <a:t>3</a:t>
            </a:fld>
            <a:endParaRPr lang="en-US"/>
          </a:p>
        </p:txBody>
      </p:sp>
    </p:spTree>
    <p:extLst>
      <p:ext uri="{BB962C8B-B14F-4D97-AF65-F5344CB8AC3E}">
        <p14:creationId xmlns:p14="http://schemas.microsoft.com/office/powerpoint/2010/main" val="2602572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7CCD2-6C15-C702-E707-AD084B548E62}"/>
              </a:ext>
            </a:extLst>
          </p:cNvPr>
          <p:cNvSpPr>
            <a:spLocks noGrp="1"/>
          </p:cNvSpPr>
          <p:nvPr>
            <p:ph idx="1"/>
          </p:nvPr>
        </p:nvSpPr>
        <p:spPr/>
        <p:txBody>
          <a:bodyPr/>
          <a:lstStyle/>
          <a:p>
            <a:pPr algn="just"/>
            <a:r>
              <a:rPr lang="en-US" sz="2400" dirty="0">
                <a:solidFill>
                  <a:srgbClr val="000000"/>
                </a:solidFill>
                <a:latin typeface="Times New Roman" panose="02020603050405020304" pitchFamily="18" charset="0"/>
                <a:cs typeface="Times New Roman" panose="02020603050405020304" pitchFamily="18" charset="0"/>
              </a:rPr>
              <a:t>RJ45 cable connection</a:t>
            </a:r>
          </a:p>
          <a:p>
            <a:pPr algn="just"/>
            <a:r>
              <a:rPr lang="en-US" sz="2400" dirty="0">
                <a:latin typeface="Times New Roman" panose="02020603050405020304" pitchFamily="18" charset="0"/>
                <a:cs typeface="Times New Roman" panose="02020603050405020304" pitchFamily="18" charset="0"/>
              </a:rPr>
              <a:t>Repair computers in labs (Formatting, Windows Installation, Software Installation, Dual Booting, SSD addition, and so on).</a:t>
            </a:r>
          </a:p>
          <a:p>
            <a:pPr algn="just"/>
            <a:r>
              <a:rPr lang="en-US" dirty="0">
                <a:latin typeface="Times New Roman" panose="02020603050405020304" pitchFamily="18" charset="0"/>
                <a:cs typeface="Times New Roman" panose="02020603050405020304" pitchFamily="18" charset="0"/>
              </a:rPr>
              <a:t>Printer Sharing in Network </a:t>
            </a:r>
            <a:r>
              <a:rPr lang="en-US" sz="2400" dirty="0">
                <a:latin typeface="Times New Roman" panose="02020603050405020304" pitchFamily="18" charset="0"/>
                <a:cs typeface="Times New Roman" panose="02020603050405020304" pitchFamily="18" charset="0"/>
              </a:rPr>
              <a:t> </a:t>
            </a:r>
          </a:p>
          <a:p>
            <a:endParaRPr lang="en-US" dirty="0"/>
          </a:p>
        </p:txBody>
      </p:sp>
      <p:sp>
        <p:nvSpPr>
          <p:cNvPr id="4" name="Date Placeholder 3">
            <a:extLst>
              <a:ext uri="{FF2B5EF4-FFF2-40B4-BE49-F238E27FC236}">
                <a16:creationId xmlns:a16="http://schemas.microsoft.com/office/drawing/2014/main" id="{ABC325E5-C4F3-EA8E-46AA-114F3FA9668E}"/>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6E7FD3AC-C8D6-70CA-8089-388E514025ED}"/>
              </a:ext>
            </a:extLst>
          </p:cNvPr>
          <p:cNvSpPr>
            <a:spLocks noGrp="1"/>
          </p:cNvSpPr>
          <p:nvPr>
            <p:ph type="sldNum" sz="quarter" idx="12"/>
          </p:nvPr>
        </p:nvSpPr>
        <p:spPr/>
        <p:txBody>
          <a:bodyPr/>
          <a:lstStyle/>
          <a:p>
            <a:fld id="{9E781F3D-E940-450B-B1F9-A1C2E54688BA}" type="slidenum">
              <a:rPr lang="en-US" smtClean="0"/>
              <a:t>30</a:t>
            </a:fld>
            <a:endParaRPr lang="en-US"/>
          </a:p>
        </p:txBody>
      </p:sp>
      <p:sp>
        <p:nvSpPr>
          <p:cNvPr id="6" name="Title 1">
            <a:extLst>
              <a:ext uri="{FF2B5EF4-FFF2-40B4-BE49-F238E27FC236}">
                <a16:creationId xmlns:a16="http://schemas.microsoft.com/office/drawing/2014/main" id="{3B961E14-39AE-581C-8578-DA4E8CE21865}"/>
              </a:ext>
            </a:extLst>
          </p:cNvPr>
          <p:cNvSpPr>
            <a:spLocks noGrp="1"/>
          </p:cNvSpPr>
          <p:nvPr>
            <p:ph type="title"/>
          </p:nvPr>
        </p:nvSpPr>
        <p:spPr>
          <a:xfrm>
            <a:off x="1295400" y="982663"/>
            <a:ext cx="9601200" cy="1303337"/>
          </a:xfrm>
        </p:spPr>
        <p:txBody>
          <a:bodyPr>
            <a:normAutofit fontScale="90000"/>
          </a:bodyPr>
          <a:lstStyle/>
          <a:p>
            <a:r>
              <a:rPr lang="en-US" sz="4800" dirty="0">
                <a:solidFill>
                  <a:schemeClr val="tx1">
                    <a:lumMod val="50000"/>
                    <a:lumOff val="50000"/>
                  </a:schemeClr>
                </a:solidFill>
                <a:latin typeface="Times New Roman" panose="02020603050405020304" pitchFamily="18" charset="0"/>
                <a:cs typeface="Times New Roman" panose="02020603050405020304" pitchFamily="18" charset="0"/>
              </a:rPr>
              <a:t>Different Tasks Performed Continue…</a:t>
            </a:r>
          </a:p>
        </p:txBody>
      </p:sp>
    </p:spTree>
    <p:extLst>
      <p:ext uri="{BB962C8B-B14F-4D97-AF65-F5344CB8AC3E}">
        <p14:creationId xmlns:p14="http://schemas.microsoft.com/office/powerpoint/2010/main" val="26356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D854-537F-BF0C-4318-5709172B5207}"/>
              </a:ext>
            </a:extLst>
          </p:cNvPr>
          <p:cNvSpPr>
            <a:spLocks noGrp="1"/>
          </p:cNvSpPr>
          <p:nvPr>
            <p:ph type="title"/>
          </p:nvPr>
        </p:nvSpPr>
        <p:spPr/>
        <p:txBody>
          <a:bodyPr/>
          <a:lstStyle/>
          <a:p>
            <a:r>
              <a:rPr lang="en-US" sz="4400" dirty="0">
                <a:effectLst/>
                <a:latin typeface="Times New Roman" panose="02020603050405020304" pitchFamily="18" charset="0"/>
                <a:ea typeface="Calibri" panose="020F0502020204030204" pitchFamily="34" charset="0"/>
                <a:cs typeface="Times New Roman" panose="02020603050405020304" pitchFamily="18" charset="0"/>
              </a:rPr>
              <a:t>QA Testing of KhEC EMIS App</a:t>
            </a:r>
            <a:endParaRPr lang="en-US" dirty="0"/>
          </a:p>
        </p:txBody>
      </p:sp>
      <p:sp>
        <p:nvSpPr>
          <p:cNvPr id="3" name="Content Placeholder 2">
            <a:extLst>
              <a:ext uri="{FF2B5EF4-FFF2-40B4-BE49-F238E27FC236}">
                <a16:creationId xmlns:a16="http://schemas.microsoft.com/office/drawing/2014/main" id="{D7ADE385-6D39-39B7-27C5-A6C7C840387D}"/>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The teacher provided us with the login credentials of no. of teachers.</a:t>
            </a:r>
          </a:p>
          <a:p>
            <a:pPr algn="just"/>
            <a:r>
              <a:rPr lang="en-US" sz="2000" dirty="0">
                <a:latin typeface="Times New Roman" panose="02020603050405020304" pitchFamily="18" charset="0"/>
                <a:cs typeface="Times New Roman" panose="02020603050405020304" pitchFamily="18" charset="0"/>
              </a:rPr>
              <a:t>We took attendance on different subject and then checked whether the app was functioning correctly or not.</a:t>
            </a:r>
          </a:p>
          <a:p>
            <a:pPr algn="just"/>
            <a:r>
              <a:rPr lang="en-US" sz="2000" dirty="0">
                <a:latin typeface="Times New Roman" panose="02020603050405020304" pitchFamily="18" charset="0"/>
                <a:cs typeface="Times New Roman" panose="02020603050405020304" pitchFamily="18" charset="0"/>
              </a:rPr>
              <a:t>Login different user profile’s and check if their respective subject has been assigned or not.</a:t>
            </a:r>
          </a:p>
          <a:p>
            <a:pPr algn="just"/>
            <a:r>
              <a:rPr lang="en-US" sz="2000" dirty="0">
                <a:latin typeface="Times New Roman" panose="02020603050405020304" pitchFamily="18" charset="0"/>
                <a:cs typeface="Times New Roman" panose="02020603050405020304" pitchFamily="18" charset="0"/>
              </a:rPr>
              <a:t>Different testing like UI design error, data synchronization, program flow, push notification etc. were carried out.</a:t>
            </a: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5D5A474-F0B9-9F04-C837-F6BE15A16FB2}"/>
              </a:ext>
            </a:extLst>
          </p:cNvPr>
          <p:cNvSpPr>
            <a:spLocks noGrp="1"/>
          </p:cNvSpPr>
          <p:nvPr>
            <p:ph type="dt" sz="half" idx="10"/>
          </p:nvPr>
        </p:nvSpPr>
        <p:spPr/>
        <p:txBody>
          <a:bodyPr/>
          <a:lstStyle/>
          <a:p>
            <a:fld id="{12E48245-B689-4DE1-8D8E-691B2270C963}" type="datetime1">
              <a:rPr lang="en-US" smtClean="0"/>
              <a:t>1/22/2023</a:t>
            </a:fld>
            <a:endParaRPr lang="en-US" dirty="0"/>
          </a:p>
        </p:txBody>
      </p:sp>
      <p:sp>
        <p:nvSpPr>
          <p:cNvPr id="5" name="Slide Number Placeholder 4">
            <a:extLst>
              <a:ext uri="{FF2B5EF4-FFF2-40B4-BE49-F238E27FC236}">
                <a16:creationId xmlns:a16="http://schemas.microsoft.com/office/drawing/2014/main" id="{3DAFB173-7938-9745-8032-5592A5C949BA}"/>
              </a:ext>
            </a:extLst>
          </p:cNvPr>
          <p:cNvSpPr>
            <a:spLocks noGrp="1"/>
          </p:cNvSpPr>
          <p:nvPr>
            <p:ph type="sldNum" sz="quarter" idx="12"/>
          </p:nvPr>
        </p:nvSpPr>
        <p:spPr/>
        <p:txBody>
          <a:bodyPr/>
          <a:lstStyle/>
          <a:p>
            <a:fld id="{9E781F3D-E940-450B-B1F9-A1C2E54688BA}" type="slidenum">
              <a:rPr lang="en-US" smtClean="0"/>
              <a:t>31</a:t>
            </a:fld>
            <a:endParaRPr lang="en-US" dirty="0"/>
          </a:p>
        </p:txBody>
      </p:sp>
    </p:spTree>
    <p:extLst>
      <p:ext uri="{BB962C8B-B14F-4D97-AF65-F5344CB8AC3E}">
        <p14:creationId xmlns:p14="http://schemas.microsoft.com/office/powerpoint/2010/main" val="4044833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15467-9A15-493C-D3E0-F746F926D6D1}"/>
              </a:ext>
            </a:extLst>
          </p:cNvPr>
          <p:cNvSpPr txBox="1"/>
          <p:nvPr/>
        </p:nvSpPr>
        <p:spPr>
          <a:xfrm>
            <a:off x="1295403" y="5619626"/>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Take attendance of all student</a:t>
            </a:r>
          </a:p>
        </p:txBody>
      </p:sp>
      <p:sp>
        <p:nvSpPr>
          <p:cNvPr id="4" name="Date Placeholder 3">
            <a:extLst>
              <a:ext uri="{FF2B5EF4-FFF2-40B4-BE49-F238E27FC236}">
                <a16:creationId xmlns:a16="http://schemas.microsoft.com/office/drawing/2014/main" id="{178E8392-BCF9-07D0-9C6F-AA768CB47BE3}"/>
              </a:ext>
            </a:extLst>
          </p:cNvPr>
          <p:cNvSpPr>
            <a:spLocks noGrp="1"/>
          </p:cNvSpPr>
          <p:nvPr>
            <p:ph type="dt" sz="half" idx="10"/>
          </p:nvPr>
        </p:nvSpPr>
        <p:spPr/>
        <p:txBody>
          <a:bodyPr/>
          <a:lstStyle/>
          <a:p>
            <a:fld id="{00FA97D6-FD45-4F4E-A386-49CF72CAFEB5}" type="datetime1">
              <a:rPr lang="en-US" smtClean="0"/>
              <a:t>1/22/2023</a:t>
            </a:fld>
            <a:endParaRPr lang="en-US" dirty="0"/>
          </a:p>
        </p:txBody>
      </p:sp>
      <p:sp>
        <p:nvSpPr>
          <p:cNvPr id="10" name="Slide Number Placeholder 9">
            <a:extLst>
              <a:ext uri="{FF2B5EF4-FFF2-40B4-BE49-F238E27FC236}">
                <a16:creationId xmlns:a16="http://schemas.microsoft.com/office/drawing/2014/main" id="{E1AD7D50-A1E5-B42C-DF27-F68B9CE93E3D}"/>
              </a:ext>
            </a:extLst>
          </p:cNvPr>
          <p:cNvSpPr>
            <a:spLocks noGrp="1"/>
          </p:cNvSpPr>
          <p:nvPr>
            <p:ph type="sldNum" sz="quarter" idx="12"/>
          </p:nvPr>
        </p:nvSpPr>
        <p:spPr/>
        <p:txBody>
          <a:bodyPr/>
          <a:lstStyle/>
          <a:p>
            <a:fld id="{9E781F3D-E940-450B-B1F9-A1C2E54688BA}" type="slidenum">
              <a:rPr lang="en-US" smtClean="0"/>
              <a:t>32</a:t>
            </a:fld>
            <a:endParaRPr lang="en-US" dirty="0"/>
          </a:p>
        </p:txBody>
      </p:sp>
      <p:sp>
        <p:nvSpPr>
          <p:cNvPr id="9" name="TextBox 8">
            <a:extLst>
              <a:ext uri="{FF2B5EF4-FFF2-40B4-BE49-F238E27FC236}">
                <a16:creationId xmlns:a16="http://schemas.microsoft.com/office/drawing/2014/main" id="{F693BC65-F5B3-46E7-2E1F-2BEB53C82555}"/>
              </a:ext>
            </a:extLst>
          </p:cNvPr>
          <p:cNvSpPr txBox="1"/>
          <p:nvPr/>
        </p:nvSpPr>
        <p:spPr>
          <a:xfrm>
            <a:off x="6776881" y="5674760"/>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Assignment check</a:t>
            </a:r>
          </a:p>
        </p:txBody>
      </p:sp>
      <p:pic>
        <p:nvPicPr>
          <p:cNvPr id="11" name="Picture 10">
            <a:extLst>
              <a:ext uri="{FF2B5EF4-FFF2-40B4-BE49-F238E27FC236}">
                <a16:creationId xmlns:a16="http://schemas.microsoft.com/office/drawing/2014/main" id="{C9258F10-4EB7-CB42-C7E0-F70698D6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806" y="647210"/>
            <a:ext cx="2481389" cy="5133419"/>
          </a:xfrm>
          <a:prstGeom prst="rect">
            <a:avLst/>
          </a:prstGeom>
        </p:spPr>
      </p:pic>
      <p:pic>
        <p:nvPicPr>
          <p:cNvPr id="13" name="Picture 12">
            <a:extLst>
              <a:ext uri="{FF2B5EF4-FFF2-40B4-BE49-F238E27FC236}">
                <a16:creationId xmlns:a16="http://schemas.microsoft.com/office/drawing/2014/main" id="{146AC980-89F4-CB86-AE4B-DE7D06E5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02" y="647210"/>
            <a:ext cx="2237587" cy="4972416"/>
          </a:xfrm>
          <a:prstGeom prst="rect">
            <a:avLst/>
          </a:prstGeom>
        </p:spPr>
      </p:pic>
    </p:spTree>
    <p:extLst>
      <p:ext uri="{BB962C8B-B14F-4D97-AF65-F5344CB8AC3E}">
        <p14:creationId xmlns:p14="http://schemas.microsoft.com/office/powerpoint/2010/main" val="1333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42" presetClass="entr" presetSubtype="0" fill="hold" grpId="0" nodeType="after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75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40CC-D91E-2C2C-BF6B-7D93E5DE1304}"/>
              </a:ext>
            </a:extLst>
          </p:cNvPr>
          <p:cNvSpPr>
            <a:spLocks noGrp="1"/>
          </p:cNvSpPr>
          <p:nvPr>
            <p:ph type="title"/>
          </p:nvPr>
        </p:nvSpPr>
        <p:spPr/>
        <p:txBody>
          <a:bodyPr>
            <a:normAutofit fontScale="90000"/>
          </a:bodyPr>
          <a:lstStyle/>
          <a:p>
            <a:r>
              <a:rPr lang="en-US" sz="4800" dirty="0">
                <a:solidFill>
                  <a:srgbClr val="000000"/>
                </a:solidFill>
                <a:latin typeface="Times New Roman" panose="02020603050405020304" pitchFamily="18" charset="0"/>
                <a:ea typeface="Calibri" panose="020F0502020204030204" pitchFamily="34" charset="0"/>
                <a:cs typeface="Mangal" panose="02040503050203030202" pitchFamily="18" charset="0"/>
              </a:rPr>
              <a:t>Windows </a:t>
            </a:r>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Activation &amp; Installations in Lab</a:t>
            </a:r>
            <a:endParaRPr lang="en-US" sz="3200" dirty="0"/>
          </a:p>
        </p:txBody>
      </p:sp>
      <p:sp>
        <p:nvSpPr>
          <p:cNvPr id="3" name="Content Placeholder 2">
            <a:extLst>
              <a:ext uri="{FF2B5EF4-FFF2-40B4-BE49-F238E27FC236}">
                <a16:creationId xmlns:a16="http://schemas.microsoft.com/office/drawing/2014/main" id="{1B8FCC9C-0E24-84B1-0C59-28D0EB960D30}"/>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Active Office &amp; Windows in lab</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Installation and Removal of programs and other files in computer lab</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Software installations in lab</a:t>
            </a:r>
          </a:p>
          <a:p>
            <a:pPr algn="just"/>
            <a:r>
              <a:rPr lang="en-US" sz="2000" dirty="0">
                <a:solidFill>
                  <a:srgbClr val="000000"/>
                </a:solidFill>
                <a:latin typeface="Times New Roman" panose="02020603050405020304" pitchFamily="18" charset="0"/>
                <a:cs typeface="Times New Roman" panose="02020603050405020304" pitchFamily="18" charset="0"/>
              </a:rPr>
              <a:t>Dual Boot (Windows 10 &amp; Ubuntu 22.0)</a:t>
            </a:r>
          </a:p>
          <a:p>
            <a:pPr algn="just"/>
            <a:r>
              <a:rPr lang="en-US" sz="2000" dirty="0">
                <a:solidFill>
                  <a:srgbClr val="000000"/>
                </a:solidFill>
                <a:latin typeface="Times New Roman" panose="02020603050405020304" pitchFamily="18" charset="0"/>
                <a:cs typeface="Times New Roman" panose="02020603050405020304" pitchFamily="18" charset="0"/>
              </a:rPr>
              <a:t>Set up computer &amp; printer in Architecture Department (PU) and install all necessary software's. </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F28C1B5-47E9-7C31-B86B-9579CB47BE8A}"/>
              </a:ext>
            </a:extLst>
          </p:cNvPr>
          <p:cNvSpPr>
            <a:spLocks noGrp="1"/>
          </p:cNvSpPr>
          <p:nvPr>
            <p:ph type="dt" sz="half" idx="10"/>
          </p:nvPr>
        </p:nvSpPr>
        <p:spPr/>
        <p:txBody>
          <a:bodyPr/>
          <a:lstStyle/>
          <a:p>
            <a:fld id="{4A8D7142-728A-4B32-AAE9-39F950A8DE60}" type="datetime1">
              <a:rPr lang="en-US" smtClean="0"/>
              <a:t>1/22/2023</a:t>
            </a:fld>
            <a:endParaRPr lang="en-US" dirty="0"/>
          </a:p>
        </p:txBody>
      </p:sp>
      <p:sp>
        <p:nvSpPr>
          <p:cNvPr id="8" name="Slide Number Placeholder 7">
            <a:extLst>
              <a:ext uri="{FF2B5EF4-FFF2-40B4-BE49-F238E27FC236}">
                <a16:creationId xmlns:a16="http://schemas.microsoft.com/office/drawing/2014/main" id="{1365088F-BE8B-8835-E558-FC09FB38839A}"/>
              </a:ext>
            </a:extLst>
          </p:cNvPr>
          <p:cNvSpPr>
            <a:spLocks noGrp="1"/>
          </p:cNvSpPr>
          <p:nvPr>
            <p:ph type="sldNum" sz="quarter" idx="12"/>
          </p:nvPr>
        </p:nvSpPr>
        <p:spPr/>
        <p:txBody>
          <a:bodyPr/>
          <a:lstStyle/>
          <a:p>
            <a:fld id="{9E781F3D-E940-450B-B1F9-A1C2E54688BA}" type="slidenum">
              <a:rPr lang="en-US" smtClean="0"/>
              <a:t>33</a:t>
            </a:fld>
            <a:endParaRPr lang="en-US" dirty="0"/>
          </a:p>
        </p:txBody>
      </p:sp>
    </p:spTree>
    <p:extLst>
      <p:ext uri="{BB962C8B-B14F-4D97-AF65-F5344CB8AC3E}">
        <p14:creationId xmlns:p14="http://schemas.microsoft.com/office/powerpoint/2010/main" val="19593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75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342A2-D20C-B78D-02BE-92E7ED1A8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90" y="736009"/>
            <a:ext cx="3859447" cy="4579095"/>
          </a:xfrm>
          <a:prstGeom prst="rect">
            <a:avLst/>
          </a:prstGeom>
        </p:spPr>
      </p:pic>
      <p:pic>
        <p:nvPicPr>
          <p:cNvPr id="5" name="Picture 4">
            <a:extLst>
              <a:ext uri="{FF2B5EF4-FFF2-40B4-BE49-F238E27FC236}">
                <a16:creationId xmlns:a16="http://schemas.microsoft.com/office/drawing/2014/main" id="{9F17BF50-402A-EE66-0E9A-B1B06E12D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0224"/>
            <a:ext cx="4877333" cy="4514880"/>
          </a:xfrm>
          <a:prstGeom prst="rect">
            <a:avLst/>
          </a:prstGeom>
        </p:spPr>
      </p:pic>
      <p:sp>
        <p:nvSpPr>
          <p:cNvPr id="2" name="Date Placeholder 1">
            <a:extLst>
              <a:ext uri="{FF2B5EF4-FFF2-40B4-BE49-F238E27FC236}">
                <a16:creationId xmlns:a16="http://schemas.microsoft.com/office/drawing/2014/main" id="{5851EE40-EAD4-F854-E292-D90695246801}"/>
              </a:ext>
            </a:extLst>
          </p:cNvPr>
          <p:cNvSpPr>
            <a:spLocks noGrp="1"/>
          </p:cNvSpPr>
          <p:nvPr>
            <p:ph type="dt" sz="half" idx="10"/>
          </p:nvPr>
        </p:nvSpPr>
        <p:spPr/>
        <p:txBody>
          <a:bodyPr/>
          <a:lstStyle/>
          <a:p>
            <a:fld id="{D2B1CFAC-B14B-4DE1-BD3D-B34566DBE944}" type="datetime1">
              <a:rPr lang="en-US" smtClean="0"/>
              <a:t>1/22/2023</a:t>
            </a:fld>
            <a:endParaRPr lang="en-US" dirty="0"/>
          </a:p>
        </p:txBody>
      </p:sp>
      <p:sp>
        <p:nvSpPr>
          <p:cNvPr id="8" name="Slide Number Placeholder 7">
            <a:extLst>
              <a:ext uri="{FF2B5EF4-FFF2-40B4-BE49-F238E27FC236}">
                <a16:creationId xmlns:a16="http://schemas.microsoft.com/office/drawing/2014/main" id="{876179B9-4E4F-C32D-5672-008C3850455D}"/>
              </a:ext>
            </a:extLst>
          </p:cNvPr>
          <p:cNvSpPr>
            <a:spLocks noGrp="1"/>
          </p:cNvSpPr>
          <p:nvPr>
            <p:ph type="sldNum" sz="quarter" idx="12"/>
          </p:nvPr>
        </p:nvSpPr>
        <p:spPr/>
        <p:txBody>
          <a:bodyPr/>
          <a:lstStyle/>
          <a:p>
            <a:fld id="{9E781F3D-E940-450B-B1F9-A1C2E54688BA}" type="slidenum">
              <a:rPr lang="en-US" smtClean="0"/>
              <a:t>34</a:t>
            </a:fld>
            <a:endParaRPr lang="en-US" dirty="0"/>
          </a:p>
        </p:txBody>
      </p:sp>
      <p:sp>
        <p:nvSpPr>
          <p:cNvPr id="3" name="TextBox 2">
            <a:extLst>
              <a:ext uri="{FF2B5EF4-FFF2-40B4-BE49-F238E27FC236}">
                <a16:creationId xmlns:a16="http://schemas.microsoft.com/office/drawing/2014/main" id="{7481740B-90B7-B5E9-51B7-0CFDC3C1AD5A}"/>
              </a:ext>
            </a:extLst>
          </p:cNvPr>
          <p:cNvSpPr txBox="1"/>
          <p:nvPr/>
        </p:nvSpPr>
        <p:spPr>
          <a:xfrm>
            <a:off x="1203855"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Bootable USB creation</a:t>
            </a:r>
          </a:p>
        </p:txBody>
      </p:sp>
      <p:sp>
        <p:nvSpPr>
          <p:cNvPr id="6" name="TextBox 5">
            <a:extLst>
              <a:ext uri="{FF2B5EF4-FFF2-40B4-BE49-F238E27FC236}">
                <a16:creationId xmlns:a16="http://schemas.microsoft.com/office/drawing/2014/main" id="{3D5D7390-A793-4544-D3E5-ED1A38D96833}"/>
              </a:ext>
            </a:extLst>
          </p:cNvPr>
          <p:cNvSpPr txBox="1"/>
          <p:nvPr/>
        </p:nvSpPr>
        <p:spPr>
          <a:xfrm>
            <a:off x="6474808"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Windows Installation</a:t>
            </a:r>
          </a:p>
        </p:txBody>
      </p:sp>
    </p:spTree>
    <p:extLst>
      <p:ext uri="{BB962C8B-B14F-4D97-AF65-F5344CB8AC3E}">
        <p14:creationId xmlns:p14="http://schemas.microsoft.com/office/powerpoint/2010/main" val="292583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1250"/>
                            </p:stCondLst>
                            <p:childTnLst>
                              <p:par>
                                <p:cTn id="9" presetID="16" presetClass="entr" presetSubtype="21"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2500"/>
                            </p:stCondLst>
                            <p:childTnLst>
                              <p:par>
                                <p:cTn id="13" presetID="42" presetClass="entr" presetSubtype="0" fill="hold" grpId="0" nodeType="after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42" presetClass="entr" presetSubtype="0" fill="hold" grpId="0" nodeType="after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75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9DAA-9D31-7973-FAC1-3BEEBA3D93F8}"/>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rPr>
              <a:t>Assist in IOE Priority </a:t>
            </a:r>
            <a:r>
              <a:rPr lang="en-US" sz="4800" dirty="0">
                <a:solidFill>
                  <a:srgbClr val="000000"/>
                </a:solidFill>
                <a:latin typeface="Times New Roman" panose="02020603050405020304" pitchFamily="18" charset="0"/>
                <a:ea typeface="Calibri" panose="020F0502020204030204" pitchFamily="34" charset="0"/>
              </a:rPr>
              <a:t>F</a:t>
            </a:r>
            <a:r>
              <a:rPr lang="en-US" sz="4800" dirty="0">
                <a:solidFill>
                  <a:srgbClr val="000000"/>
                </a:solidFill>
                <a:effectLst/>
                <a:latin typeface="Times New Roman" panose="02020603050405020304" pitchFamily="18" charset="0"/>
                <a:ea typeface="Calibri" panose="020F0502020204030204" pitchFamily="34" charset="0"/>
              </a:rPr>
              <a:t>orms</a:t>
            </a:r>
            <a:endParaRPr lang="en-US" sz="8000" dirty="0"/>
          </a:p>
        </p:txBody>
      </p:sp>
      <p:sp>
        <p:nvSpPr>
          <p:cNvPr id="4" name="Content Placeholder 3">
            <a:extLst>
              <a:ext uri="{FF2B5EF4-FFF2-40B4-BE49-F238E27FC236}">
                <a16:creationId xmlns:a16="http://schemas.microsoft.com/office/drawing/2014/main" id="{B67D0338-2E0A-81B7-2ED8-51CA44211454}"/>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Students had to fill up the Priority Application Form in 4 steps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i.e. basic information along with IOE details, citizenship &amp; score card upload, payment &amp; priority selection and general information of applicants along with guardian information.</a:t>
            </a:r>
          </a:p>
          <a:p>
            <a:r>
              <a:rPr lang="en-US" sz="2000" dirty="0">
                <a:latin typeface="Times New Roman" panose="02020603050405020304" pitchFamily="18" charset="0"/>
                <a:cs typeface="Times New Roman" panose="02020603050405020304" pitchFamily="18" charset="0"/>
              </a:rPr>
              <a:t>We assisted to those students who had come to college in order to fill up the form and had difficulty in form fill up.</a:t>
            </a:r>
          </a:p>
          <a:p>
            <a:r>
              <a:rPr lang="en-US" sz="2000" dirty="0">
                <a:latin typeface="Times New Roman" panose="02020603050405020304" pitchFamily="18" charset="0"/>
                <a:cs typeface="Times New Roman" panose="02020603050405020304" pitchFamily="18" charset="0"/>
              </a:rPr>
              <a:t>We mainly helped in the payment process.</a:t>
            </a:r>
          </a:p>
        </p:txBody>
      </p:sp>
      <p:sp>
        <p:nvSpPr>
          <p:cNvPr id="3" name="Date Placeholder 2">
            <a:extLst>
              <a:ext uri="{FF2B5EF4-FFF2-40B4-BE49-F238E27FC236}">
                <a16:creationId xmlns:a16="http://schemas.microsoft.com/office/drawing/2014/main" id="{63FF3E63-0C65-0CA4-12C4-DD2969D40440}"/>
              </a:ext>
            </a:extLst>
          </p:cNvPr>
          <p:cNvSpPr>
            <a:spLocks noGrp="1"/>
          </p:cNvSpPr>
          <p:nvPr>
            <p:ph type="dt" sz="half" idx="10"/>
          </p:nvPr>
        </p:nvSpPr>
        <p:spPr/>
        <p:txBody>
          <a:bodyPr/>
          <a:lstStyle/>
          <a:p>
            <a:fld id="{079C106D-4FE2-4360-BB4E-BE63CD2B0C65}" type="datetime1">
              <a:rPr lang="en-US" smtClean="0"/>
              <a:t>1/22/2023</a:t>
            </a:fld>
            <a:endParaRPr lang="en-US" dirty="0"/>
          </a:p>
        </p:txBody>
      </p:sp>
      <p:sp>
        <p:nvSpPr>
          <p:cNvPr id="8" name="Slide Number Placeholder 7">
            <a:extLst>
              <a:ext uri="{FF2B5EF4-FFF2-40B4-BE49-F238E27FC236}">
                <a16:creationId xmlns:a16="http://schemas.microsoft.com/office/drawing/2014/main" id="{EA556927-1C19-DB2B-BA00-EAE88D829673}"/>
              </a:ext>
            </a:extLst>
          </p:cNvPr>
          <p:cNvSpPr>
            <a:spLocks noGrp="1"/>
          </p:cNvSpPr>
          <p:nvPr>
            <p:ph type="sldNum" sz="quarter" idx="12"/>
          </p:nvPr>
        </p:nvSpPr>
        <p:spPr/>
        <p:txBody>
          <a:bodyPr/>
          <a:lstStyle/>
          <a:p>
            <a:fld id="{9E781F3D-E940-450B-B1F9-A1C2E54688BA}" type="slidenum">
              <a:rPr lang="en-US" smtClean="0"/>
              <a:t>35</a:t>
            </a:fld>
            <a:endParaRPr lang="en-US" dirty="0"/>
          </a:p>
        </p:txBody>
      </p:sp>
    </p:spTree>
    <p:extLst>
      <p:ext uri="{BB962C8B-B14F-4D97-AF65-F5344CB8AC3E}">
        <p14:creationId xmlns:p14="http://schemas.microsoft.com/office/powerpoint/2010/main" val="144449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DCE79ED-54B9-0253-BDCE-B358B29C4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60" y="718831"/>
            <a:ext cx="10569677" cy="4325117"/>
          </a:xfrm>
          <a:prstGeom prst="rect">
            <a:avLst/>
          </a:prstGeom>
        </p:spPr>
      </p:pic>
      <p:sp>
        <p:nvSpPr>
          <p:cNvPr id="2" name="Date Placeholder 1">
            <a:extLst>
              <a:ext uri="{FF2B5EF4-FFF2-40B4-BE49-F238E27FC236}">
                <a16:creationId xmlns:a16="http://schemas.microsoft.com/office/drawing/2014/main" id="{2FCE4F12-0F2E-9B94-8FD2-B298FCCE07A5}"/>
              </a:ext>
            </a:extLst>
          </p:cNvPr>
          <p:cNvSpPr>
            <a:spLocks noGrp="1"/>
          </p:cNvSpPr>
          <p:nvPr>
            <p:ph type="dt" sz="half" idx="10"/>
          </p:nvPr>
        </p:nvSpPr>
        <p:spPr/>
        <p:txBody>
          <a:bodyPr/>
          <a:lstStyle/>
          <a:p>
            <a:fld id="{CDC8575C-CD6B-43BD-BFA1-4248916AE3FF}" type="datetime1">
              <a:rPr lang="en-US" smtClean="0"/>
              <a:t>1/22/2023</a:t>
            </a:fld>
            <a:endParaRPr lang="en-US" dirty="0"/>
          </a:p>
        </p:txBody>
      </p:sp>
      <p:sp>
        <p:nvSpPr>
          <p:cNvPr id="7" name="Slide Number Placeholder 6">
            <a:extLst>
              <a:ext uri="{FF2B5EF4-FFF2-40B4-BE49-F238E27FC236}">
                <a16:creationId xmlns:a16="http://schemas.microsoft.com/office/drawing/2014/main" id="{C5D7C5FB-5BA7-4B6A-2E07-20D68E0FD41B}"/>
              </a:ext>
            </a:extLst>
          </p:cNvPr>
          <p:cNvSpPr>
            <a:spLocks noGrp="1"/>
          </p:cNvSpPr>
          <p:nvPr>
            <p:ph type="sldNum" sz="quarter" idx="12"/>
          </p:nvPr>
        </p:nvSpPr>
        <p:spPr/>
        <p:txBody>
          <a:bodyPr/>
          <a:lstStyle/>
          <a:p>
            <a:fld id="{9E781F3D-E940-450B-B1F9-A1C2E54688BA}" type="slidenum">
              <a:rPr lang="en-US" smtClean="0"/>
              <a:t>36</a:t>
            </a:fld>
            <a:endParaRPr lang="en-US" dirty="0"/>
          </a:p>
        </p:txBody>
      </p:sp>
      <p:sp>
        <p:nvSpPr>
          <p:cNvPr id="3" name="TextBox 2">
            <a:extLst>
              <a:ext uri="{FF2B5EF4-FFF2-40B4-BE49-F238E27FC236}">
                <a16:creationId xmlns:a16="http://schemas.microsoft.com/office/drawing/2014/main" id="{EE4A3978-B4D0-290D-B308-CCBC162968BF}"/>
              </a:ext>
            </a:extLst>
          </p:cNvPr>
          <p:cNvSpPr txBox="1"/>
          <p:nvPr/>
        </p:nvSpPr>
        <p:spPr>
          <a:xfrm>
            <a:off x="2890684" y="5220929"/>
            <a:ext cx="4572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Helps to Fill the </a:t>
            </a:r>
            <a:r>
              <a:rPr lang="en-US" dirty="0" err="1">
                <a:latin typeface="Times New Roman" panose="02020603050405020304" pitchFamily="18" charset="0"/>
                <a:cs typeface="Times New Roman" panose="02020603050405020304" pitchFamily="18" charset="0"/>
              </a:rPr>
              <a:t>priorty</a:t>
            </a:r>
            <a:r>
              <a:rPr lang="en-US" dirty="0">
                <a:latin typeface="Times New Roman" panose="02020603050405020304" pitchFamily="18" charset="0"/>
                <a:cs typeface="Times New Roman" panose="02020603050405020304" pitchFamily="18" charset="0"/>
              </a:rPr>
              <a:t> forms   </a:t>
            </a:r>
          </a:p>
        </p:txBody>
      </p:sp>
    </p:spTree>
    <p:extLst>
      <p:ext uri="{BB962C8B-B14F-4D97-AF65-F5344CB8AC3E}">
        <p14:creationId xmlns:p14="http://schemas.microsoft.com/office/powerpoint/2010/main" val="57958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C75D-A2B0-ACEE-2CDE-2108FD84C8EF}"/>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Setup Router for IP camera </a:t>
            </a:r>
            <a:endParaRPr lang="en-US" sz="4000" dirty="0"/>
          </a:p>
        </p:txBody>
      </p:sp>
      <p:sp>
        <p:nvSpPr>
          <p:cNvPr id="3" name="Content Placeholder 2">
            <a:extLst>
              <a:ext uri="{FF2B5EF4-FFF2-40B4-BE49-F238E27FC236}">
                <a16:creationId xmlns:a16="http://schemas.microsoft.com/office/drawing/2014/main" id="{2FA6E3CC-A026-9928-BE67-A2624CCA8C77}"/>
              </a:ext>
            </a:extLst>
          </p:cNvPr>
          <p:cNvSpPr>
            <a:spLocks noGrp="1"/>
          </p:cNvSpPr>
          <p:nvPr>
            <p:ph idx="1"/>
          </p:nvPr>
        </p:nvSpPr>
        <p:spPr/>
        <p:txBody>
          <a:bodyPr>
            <a:normAutofit/>
          </a:bodyPr>
          <a:lstStyle/>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Router setup for IP camera (Block E lift)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Installation of CN-Pilot Router in Block A</a:t>
            </a:r>
          </a:p>
          <a:p>
            <a:r>
              <a:rPr lang="en-US" sz="2000" dirty="0">
                <a:solidFill>
                  <a:srgbClr val="000000"/>
                </a:solidFill>
                <a:latin typeface="Times New Roman" panose="02020603050405020304" pitchFamily="18" charset="0"/>
                <a:cs typeface="Times New Roman" panose="02020603050405020304" pitchFamily="18" charset="0"/>
              </a:rPr>
              <a:t>Join IP CCTV</a:t>
            </a:r>
          </a:p>
          <a:p>
            <a:r>
              <a:rPr lang="en-US" sz="2000" dirty="0">
                <a:solidFill>
                  <a:srgbClr val="000000"/>
                </a:solidFill>
                <a:latin typeface="Times New Roman" panose="02020603050405020304" pitchFamily="18" charset="0"/>
                <a:cs typeface="Times New Roman" panose="02020603050405020304" pitchFamily="18" charset="0"/>
              </a:rPr>
              <a:t>Printer Share in network</a:t>
            </a:r>
          </a:p>
          <a:p>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02AEEDE-51ED-7CA3-AB7D-85290CBD2E68}"/>
              </a:ext>
            </a:extLst>
          </p:cNvPr>
          <p:cNvSpPr>
            <a:spLocks noGrp="1"/>
          </p:cNvSpPr>
          <p:nvPr>
            <p:ph type="dt" sz="half" idx="10"/>
          </p:nvPr>
        </p:nvSpPr>
        <p:spPr/>
        <p:txBody>
          <a:bodyPr/>
          <a:lstStyle/>
          <a:p>
            <a:fld id="{2C09A0AA-8F1C-4E6D-BDA4-B3AE65B075FD}" type="datetime1">
              <a:rPr lang="en-US" smtClean="0"/>
              <a:t>1/22/2023</a:t>
            </a:fld>
            <a:endParaRPr lang="en-US"/>
          </a:p>
        </p:txBody>
      </p:sp>
      <p:sp>
        <p:nvSpPr>
          <p:cNvPr id="8" name="Slide Number Placeholder 7">
            <a:extLst>
              <a:ext uri="{FF2B5EF4-FFF2-40B4-BE49-F238E27FC236}">
                <a16:creationId xmlns:a16="http://schemas.microsoft.com/office/drawing/2014/main" id="{B714D533-58E7-508E-C2EF-CBC14D78753C}"/>
              </a:ext>
            </a:extLst>
          </p:cNvPr>
          <p:cNvSpPr>
            <a:spLocks noGrp="1"/>
          </p:cNvSpPr>
          <p:nvPr>
            <p:ph type="sldNum" sz="quarter" idx="12"/>
          </p:nvPr>
        </p:nvSpPr>
        <p:spPr/>
        <p:txBody>
          <a:bodyPr/>
          <a:lstStyle/>
          <a:p>
            <a:fld id="{9E781F3D-E940-450B-B1F9-A1C2E54688BA}" type="slidenum">
              <a:rPr lang="en-US" smtClean="0"/>
              <a:t>37</a:t>
            </a:fld>
            <a:endParaRPr lang="en-US"/>
          </a:p>
        </p:txBody>
      </p:sp>
    </p:spTree>
    <p:extLst>
      <p:ext uri="{BB962C8B-B14F-4D97-AF65-F5344CB8AC3E}">
        <p14:creationId xmlns:p14="http://schemas.microsoft.com/office/powerpoint/2010/main" val="426733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1B26-8410-FDE1-18D3-6C9B39322769}"/>
              </a:ext>
            </a:extLst>
          </p:cNvPr>
          <p:cNvSpPr>
            <a:spLocks noGrp="1"/>
          </p:cNvSpPr>
          <p:nvPr>
            <p:ph type="title"/>
          </p:nvPr>
        </p:nvSpPr>
        <p:spPr>
          <a:xfrm>
            <a:off x="1295402" y="2777066"/>
            <a:ext cx="9601196" cy="1303867"/>
          </a:xfrm>
        </p:spPr>
        <p:txBody>
          <a:bodyPr/>
          <a:lstStyle/>
          <a:p>
            <a:r>
              <a:rPr lang="en-US" dirty="0"/>
              <a:t>Thank You !</a:t>
            </a:r>
          </a:p>
        </p:txBody>
      </p:sp>
      <p:sp>
        <p:nvSpPr>
          <p:cNvPr id="4" name="Date Placeholder 3">
            <a:extLst>
              <a:ext uri="{FF2B5EF4-FFF2-40B4-BE49-F238E27FC236}">
                <a16:creationId xmlns:a16="http://schemas.microsoft.com/office/drawing/2014/main" id="{186D082F-DAB0-69E6-977E-E016D91DFF49}"/>
              </a:ext>
            </a:extLst>
          </p:cNvPr>
          <p:cNvSpPr>
            <a:spLocks noGrp="1"/>
          </p:cNvSpPr>
          <p:nvPr>
            <p:ph type="dt" sz="half" idx="10"/>
          </p:nvPr>
        </p:nvSpPr>
        <p:spPr/>
        <p:txBody>
          <a:bodyPr/>
          <a:lstStyle/>
          <a:p>
            <a:fld id="{12E48245-B689-4DE1-8D8E-691B2270C963}" type="datetime1">
              <a:rPr lang="en-US" smtClean="0"/>
              <a:t>1/22/2023</a:t>
            </a:fld>
            <a:endParaRPr lang="en-US"/>
          </a:p>
        </p:txBody>
      </p:sp>
      <p:sp>
        <p:nvSpPr>
          <p:cNvPr id="5" name="Slide Number Placeholder 4">
            <a:extLst>
              <a:ext uri="{FF2B5EF4-FFF2-40B4-BE49-F238E27FC236}">
                <a16:creationId xmlns:a16="http://schemas.microsoft.com/office/drawing/2014/main" id="{65CA55DF-279C-FABD-128A-8FFE0B96575B}"/>
              </a:ext>
            </a:extLst>
          </p:cNvPr>
          <p:cNvSpPr>
            <a:spLocks noGrp="1"/>
          </p:cNvSpPr>
          <p:nvPr>
            <p:ph type="sldNum" sz="quarter" idx="12"/>
          </p:nvPr>
        </p:nvSpPr>
        <p:spPr/>
        <p:txBody>
          <a:bodyPr/>
          <a:lstStyle/>
          <a:p>
            <a:fld id="{9E781F3D-E940-450B-B1F9-A1C2E54688BA}" type="slidenum">
              <a:rPr lang="en-US" smtClean="0"/>
              <a:t>38</a:t>
            </a:fld>
            <a:endParaRPr lang="en-US"/>
          </a:p>
        </p:txBody>
      </p:sp>
    </p:spTree>
    <p:extLst>
      <p:ext uri="{BB962C8B-B14F-4D97-AF65-F5344CB8AC3E}">
        <p14:creationId xmlns:p14="http://schemas.microsoft.com/office/powerpoint/2010/main" val="305095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8A42-6177-83CF-CC36-1AF38D0E98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D57AC165-DEAE-B810-7F58-258677426CBB}"/>
              </a:ext>
            </a:extLst>
          </p:cNvPr>
          <p:cNvSpPr>
            <a:spLocks noGrp="1"/>
          </p:cNvSpPr>
          <p:nvPr>
            <p:ph idx="1"/>
          </p:nvPr>
        </p:nvSpPr>
        <p:spPr>
          <a:xfrm>
            <a:off x="1366683" y="2556932"/>
            <a:ext cx="9529913" cy="3318936"/>
          </a:xfrm>
        </p:spPr>
        <p:txBody>
          <a:bodyPr/>
          <a:lstStyle/>
          <a:p>
            <a:pPr marL="0" marR="105410" algn="just">
              <a:lnSpc>
                <a:spcPct val="150000"/>
              </a:lnSpc>
              <a:spcBef>
                <a:spcPts val="0"/>
              </a:spcBef>
              <a:spcAft>
                <a:spcPts val="12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 goal of OJT is to help trainee develop the skills and knowledge they need to be successful in their job, while also benefiting the organization through increased productivity.</a:t>
            </a:r>
          </a:p>
          <a:p>
            <a:pPr marL="0" marR="105410" algn="just">
              <a:lnSpc>
                <a:spcPct val="150000"/>
              </a:lnSpc>
              <a:spcBef>
                <a:spcPts val="0"/>
              </a:spcBef>
              <a:spcAft>
                <a:spcPts val="12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Helps to tackle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different situations that may arise in the organization and be able to know how to socialize well with colleagues and develop good teamwork.</a:t>
            </a:r>
          </a:p>
          <a:p>
            <a:pPr marL="0" marR="105410" algn="just">
              <a:lnSpc>
                <a:spcPct val="150000"/>
              </a:lnSpc>
              <a:spcBef>
                <a:spcPts val="0"/>
              </a:spcBef>
              <a:spcAft>
                <a:spcPts val="1200"/>
              </a:spcAft>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B927F568-8244-B716-C4CA-4A838DDF6BDA}"/>
              </a:ext>
            </a:extLst>
          </p:cNvPr>
          <p:cNvSpPr>
            <a:spLocks noGrp="1"/>
          </p:cNvSpPr>
          <p:nvPr>
            <p:ph type="dt" sz="half" idx="10"/>
          </p:nvPr>
        </p:nvSpPr>
        <p:spPr/>
        <p:txBody>
          <a:bodyPr/>
          <a:lstStyle/>
          <a:p>
            <a:fld id="{3ECA06AD-4EFF-448F-BD0F-FC029BA3446B}" type="datetime1">
              <a:rPr lang="en-US" smtClean="0"/>
              <a:t>1/22/2023</a:t>
            </a:fld>
            <a:endParaRPr lang="en-US"/>
          </a:p>
        </p:txBody>
      </p:sp>
      <p:sp>
        <p:nvSpPr>
          <p:cNvPr id="8" name="Slide Number Placeholder 7">
            <a:extLst>
              <a:ext uri="{FF2B5EF4-FFF2-40B4-BE49-F238E27FC236}">
                <a16:creationId xmlns:a16="http://schemas.microsoft.com/office/drawing/2014/main" id="{B33D78B7-F452-AA2D-6868-76C1E8CF9A90}"/>
              </a:ext>
            </a:extLst>
          </p:cNvPr>
          <p:cNvSpPr>
            <a:spLocks noGrp="1"/>
          </p:cNvSpPr>
          <p:nvPr>
            <p:ph type="sldNum" sz="quarter" idx="12"/>
          </p:nvPr>
        </p:nvSpPr>
        <p:spPr/>
        <p:txBody>
          <a:bodyPr/>
          <a:lstStyle/>
          <a:p>
            <a:fld id="{9E781F3D-E940-450B-B1F9-A1C2E54688BA}" type="slidenum">
              <a:rPr lang="en-US" smtClean="0"/>
              <a:t>4</a:t>
            </a:fld>
            <a:endParaRPr lang="en-US"/>
          </a:p>
        </p:txBody>
      </p:sp>
    </p:spTree>
    <p:extLst>
      <p:ext uri="{BB962C8B-B14F-4D97-AF65-F5344CB8AC3E}">
        <p14:creationId xmlns:p14="http://schemas.microsoft.com/office/powerpoint/2010/main" val="4665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7CAA-C021-ADF0-FF1B-36ACE1476AA1}"/>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Skills Developed</a:t>
            </a:r>
          </a:p>
        </p:txBody>
      </p:sp>
      <p:sp>
        <p:nvSpPr>
          <p:cNvPr id="3" name="TextBox 2">
            <a:extLst>
              <a:ext uri="{FF2B5EF4-FFF2-40B4-BE49-F238E27FC236}">
                <a16:creationId xmlns:a16="http://schemas.microsoft.com/office/drawing/2014/main" id="{3EF741DB-A1F4-89D7-0C75-7FF06CD0175F}"/>
              </a:ext>
            </a:extLst>
          </p:cNvPr>
          <p:cNvSpPr txBox="1"/>
          <p:nvPr/>
        </p:nvSpPr>
        <p:spPr>
          <a:xfrm>
            <a:off x="1285570" y="2445438"/>
            <a:ext cx="9601196" cy="2862322"/>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Report Writing (Word)</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Manipulation of Data (Excel)</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format, organize and calculate data in a spreadsheet.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Presentation (PowerPoint)</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Communicate with the audience through graphics, text or videos.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Networking (Cisco)</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Database Design </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Git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Coding (PHP, HTML, CSS, Cisco)</a:t>
            </a:r>
          </a:p>
        </p:txBody>
      </p:sp>
      <p:sp>
        <p:nvSpPr>
          <p:cNvPr id="4" name="Date Placeholder 3">
            <a:extLst>
              <a:ext uri="{FF2B5EF4-FFF2-40B4-BE49-F238E27FC236}">
                <a16:creationId xmlns:a16="http://schemas.microsoft.com/office/drawing/2014/main" id="{6AACAD42-CF85-EE2F-EA98-E320E101FE55}"/>
              </a:ext>
            </a:extLst>
          </p:cNvPr>
          <p:cNvSpPr>
            <a:spLocks noGrp="1"/>
          </p:cNvSpPr>
          <p:nvPr>
            <p:ph type="dt" sz="half" idx="10"/>
          </p:nvPr>
        </p:nvSpPr>
        <p:spPr/>
        <p:txBody>
          <a:bodyPr/>
          <a:lstStyle/>
          <a:p>
            <a:fld id="{3B950A20-5881-4C28-B090-F03D0457E5E1}" type="datetime1">
              <a:rPr lang="en-US" smtClean="0"/>
              <a:t>1/22/2023</a:t>
            </a:fld>
            <a:endParaRPr lang="en-US"/>
          </a:p>
        </p:txBody>
      </p:sp>
      <p:sp>
        <p:nvSpPr>
          <p:cNvPr id="8" name="Slide Number Placeholder 7">
            <a:extLst>
              <a:ext uri="{FF2B5EF4-FFF2-40B4-BE49-F238E27FC236}">
                <a16:creationId xmlns:a16="http://schemas.microsoft.com/office/drawing/2014/main" id="{D8441A9E-9B11-3B83-F1C8-3062DD0EF8E6}"/>
              </a:ext>
            </a:extLst>
          </p:cNvPr>
          <p:cNvSpPr>
            <a:spLocks noGrp="1"/>
          </p:cNvSpPr>
          <p:nvPr>
            <p:ph type="sldNum" sz="quarter" idx="12"/>
          </p:nvPr>
        </p:nvSpPr>
        <p:spPr/>
        <p:txBody>
          <a:bodyPr/>
          <a:lstStyle/>
          <a:p>
            <a:fld id="{9E781F3D-E940-450B-B1F9-A1C2E54688BA}" type="slidenum">
              <a:rPr lang="en-US" smtClean="0"/>
              <a:t>5</a:t>
            </a:fld>
            <a:endParaRPr lang="en-US"/>
          </a:p>
        </p:txBody>
      </p:sp>
    </p:spTree>
    <p:extLst>
      <p:ext uri="{BB962C8B-B14F-4D97-AF65-F5344CB8AC3E}">
        <p14:creationId xmlns:p14="http://schemas.microsoft.com/office/powerpoint/2010/main" val="3760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14000"/>
                            </p:stCondLst>
                            <p:childTnLst>
                              <p:par>
                                <p:cTn id="53" presetID="42" presetClass="entr" presetSubtype="0" fill="hold" nodeType="afterEffect">
                                  <p:stCondLst>
                                    <p:cond delay="75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15750"/>
                            </p:stCondLst>
                            <p:childTnLst>
                              <p:par>
                                <p:cTn id="59" presetID="42" presetClass="entr" presetSubtype="0" fill="hold" nodeType="afterEffect">
                                  <p:stCondLst>
                                    <p:cond delay="75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1000"/>
                                        <p:tgtEl>
                                          <p:spTgt spid="3">
                                            <p:txEl>
                                              <p:pRg st="8" end="8"/>
                                            </p:txEl>
                                          </p:spTgt>
                                        </p:tgtEl>
                                      </p:cBhvr>
                                    </p:animEffect>
                                    <p:anim calcmode="lin" valueType="num">
                                      <p:cBhvr>
                                        <p:cTn id="6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2B34EE-A322-7245-ACE0-CCD6BAE64DCA}"/>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rPr>
              <a:t>Microsoft Word</a:t>
            </a:r>
            <a:endParaRPr lang="en-US" sz="8800" dirty="0"/>
          </a:p>
        </p:txBody>
      </p:sp>
      <p:sp>
        <p:nvSpPr>
          <p:cNvPr id="4" name="Content Placeholder 2">
            <a:extLst>
              <a:ext uri="{FF2B5EF4-FFF2-40B4-BE49-F238E27FC236}">
                <a16:creationId xmlns:a16="http://schemas.microsoft.com/office/drawing/2014/main" id="{E898A3F7-C233-1DA4-3B60-2B1E958D586B}"/>
              </a:ext>
            </a:extLst>
          </p:cNvPr>
          <p:cNvSpPr>
            <a:spLocks noGrp="1"/>
          </p:cNvSpPr>
          <p:nvPr>
            <p:ph idx="1"/>
          </p:nvPr>
        </p:nvSpPr>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Basics of word (Fonts, Page Layout, Margin, Alignment, Bullets &amp; Numbering</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Formatting, structures, referencing etc.</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Mail Merge (e.g., 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Card)</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Usage</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Preparation of Report i.e., monthly reports.</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ID Card creation using mail merge.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8A743C9-8510-64F4-2C78-9393E266BD2F}"/>
              </a:ext>
            </a:extLst>
          </p:cNvPr>
          <p:cNvSpPr>
            <a:spLocks noGrp="1"/>
          </p:cNvSpPr>
          <p:nvPr>
            <p:ph type="dt" sz="half" idx="10"/>
          </p:nvPr>
        </p:nvSpPr>
        <p:spPr/>
        <p:txBody>
          <a:bodyPr/>
          <a:lstStyle/>
          <a:p>
            <a:fld id="{20330919-C52D-4574-97B1-64CD0B428652}" type="datetime1">
              <a:rPr lang="en-US" smtClean="0"/>
              <a:t>1/22/2023</a:t>
            </a:fld>
            <a:endParaRPr lang="en-US"/>
          </a:p>
        </p:txBody>
      </p:sp>
      <p:sp>
        <p:nvSpPr>
          <p:cNvPr id="8" name="Slide Number Placeholder 7">
            <a:extLst>
              <a:ext uri="{FF2B5EF4-FFF2-40B4-BE49-F238E27FC236}">
                <a16:creationId xmlns:a16="http://schemas.microsoft.com/office/drawing/2014/main" id="{5E57E46C-B920-2BE2-2AD1-F0BFFA974A99}"/>
              </a:ext>
            </a:extLst>
          </p:cNvPr>
          <p:cNvSpPr>
            <a:spLocks noGrp="1"/>
          </p:cNvSpPr>
          <p:nvPr>
            <p:ph type="sldNum" sz="quarter" idx="12"/>
          </p:nvPr>
        </p:nvSpPr>
        <p:spPr/>
        <p:txBody>
          <a:bodyPr/>
          <a:lstStyle/>
          <a:p>
            <a:fld id="{9E781F3D-E940-450B-B1F9-A1C2E54688BA}" type="slidenum">
              <a:rPr lang="en-US" smtClean="0"/>
              <a:t>6</a:t>
            </a:fld>
            <a:endParaRPr lang="en-US"/>
          </a:p>
        </p:txBody>
      </p:sp>
    </p:spTree>
    <p:extLst>
      <p:ext uri="{BB962C8B-B14F-4D97-AF65-F5344CB8AC3E}">
        <p14:creationId xmlns:p14="http://schemas.microsoft.com/office/powerpoint/2010/main" val="14716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635D31D8-0B1E-9F71-8420-5582EB78C419}"/>
              </a:ext>
            </a:extLst>
          </p:cNvPr>
          <p:cNvPicPr>
            <a:picLocks noChangeAspect="1"/>
          </p:cNvPicPr>
          <p:nvPr/>
        </p:nvPicPr>
        <p:blipFill>
          <a:blip r:embed="rId2" cstate="print"/>
          <a:stretch>
            <a:fillRect/>
          </a:stretch>
        </p:blipFill>
        <p:spPr>
          <a:xfrm>
            <a:off x="1361696" y="723570"/>
            <a:ext cx="9443956" cy="4585849"/>
          </a:xfrm>
          <a:prstGeom prst="rect">
            <a:avLst/>
          </a:prstGeom>
        </p:spPr>
      </p:pic>
      <p:sp>
        <p:nvSpPr>
          <p:cNvPr id="2" name="TextBox 1">
            <a:extLst>
              <a:ext uri="{FF2B5EF4-FFF2-40B4-BE49-F238E27FC236}">
                <a16:creationId xmlns:a16="http://schemas.microsoft.com/office/drawing/2014/main" id="{7CD69083-DFD5-F94F-AC3C-30C2D2D739C1}"/>
              </a:ext>
            </a:extLst>
          </p:cNvPr>
          <p:cNvSpPr txBox="1"/>
          <p:nvPr/>
        </p:nvSpPr>
        <p:spPr>
          <a:xfrm>
            <a:off x="2895600" y="5568890"/>
            <a:ext cx="4886632"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Mail Merge using by templets</a:t>
            </a:r>
          </a:p>
        </p:txBody>
      </p:sp>
      <p:sp>
        <p:nvSpPr>
          <p:cNvPr id="3" name="Date Placeholder 2">
            <a:extLst>
              <a:ext uri="{FF2B5EF4-FFF2-40B4-BE49-F238E27FC236}">
                <a16:creationId xmlns:a16="http://schemas.microsoft.com/office/drawing/2014/main" id="{BDBEE01B-FD6B-8159-6EC1-D126AE81B5DB}"/>
              </a:ext>
            </a:extLst>
          </p:cNvPr>
          <p:cNvSpPr>
            <a:spLocks noGrp="1"/>
          </p:cNvSpPr>
          <p:nvPr>
            <p:ph type="dt" sz="half" idx="10"/>
          </p:nvPr>
        </p:nvSpPr>
        <p:spPr/>
        <p:txBody>
          <a:bodyPr/>
          <a:lstStyle/>
          <a:p>
            <a:fld id="{546E6E8D-8D09-4677-B9B9-576C1F97095E}" type="datetime1">
              <a:rPr lang="en-US" smtClean="0"/>
              <a:t>1/22/2023</a:t>
            </a:fld>
            <a:endParaRPr lang="en-US"/>
          </a:p>
        </p:txBody>
      </p:sp>
      <p:sp>
        <p:nvSpPr>
          <p:cNvPr id="8" name="Slide Number Placeholder 7">
            <a:extLst>
              <a:ext uri="{FF2B5EF4-FFF2-40B4-BE49-F238E27FC236}">
                <a16:creationId xmlns:a16="http://schemas.microsoft.com/office/drawing/2014/main" id="{B0C104FF-4E20-1AFF-538D-F2D8077E9F34}"/>
              </a:ext>
            </a:extLst>
          </p:cNvPr>
          <p:cNvSpPr>
            <a:spLocks noGrp="1"/>
          </p:cNvSpPr>
          <p:nvPr>
            <p:ph type="sldNum" sz="quarter" idx="12"/>
          </p:nvPr>
        </p:nvSpPr>
        <p:spPr/>
        <p:txBody>
          <a:bodyPr/>
          <a:lstStyle/>
          <a:p>
            <a:fld id="{9E781F3D-E940-450B-B1F9-A1C2E54688BA}" type="slidenum">
              <a:rPr lang="en-US" smtClean="0"/>
              <a:t>7</a:t>
            </a:fld>
            <a:endParaRPr lang="en-US"/>
          </a:p>
        </p:txBody>
      </p:sp>
    </p:spTree>
    <p:extLst>
      <p:ext uri="{BB962C8B-B14F-4D97-AF65-F5344CB8AC3E}">
        <p14:creationId xmlns:p14="http://schemas.microsoft.com/office/powerpoint/2010/main" val="30057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F6AA-983E-ABC7-5562-ED5914984FE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Excels</a:t>
            </a:r>
            <a:endParaRPr lang="en-US" sz="1800" dirty="0"/>
          </a:p>
        </p:txBody>
      </p:sp>
      <p:sp>
        <p:nvSpPr>
          <p:cNvPr id="3" name="Content Placeholder 2">
            <a:extLst>
              <a:ext uri="{FF2B5EF4-FFF2-40B4-BE49-F238E27FC236}">
                <a16:creationId xmlns:a16="http://schemas.microsoft.com/office/drawing/2014/main" id="{A3BD83D4-7AB5-203B-FDFF-D0105D339066}"/>
              </a:ext>
            </a:extLst>
          </p:cNvPr>
          <p:cNvSpPr>
            <a:spLocks noGrp="1"/>
          </p:cNvSpPr>
          <p:nvPr>
            <p:ph idx="1"/>
          </p:nvPr>
        </p:nvSpPr>
        <p:spPr>
          <a:xfrm>
            <a:off x="1295401" y="2556931"/>
            <a:ext cx="9601196" cy="3509571"/>
          </a:xfrm>
        </p:spPr>
        <p:txBody>
          <a:bodyPr>
            <a:no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 of excel</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Conditional formatting (E.g. If, VLOOKUP, Concatenate, Upper, Lower, </a:t>
            </a:r>
            <a:r>
              <a:rPr lang="en-US" sz="2000" dirty="0">
                <a:latin typeface="Times New Roman" panose="02020603050405020304" pitchFamily="18" charset="0"/>
                <a:ea typeface="Calibri" panose="020F0502020204030204" pitchFamily="34" charset="0"/>
                <a:cs typeface="Times New Roman" panose="02020603050405020304" pitchFamily="18" charset="0"/>
              </a:rPr>
              <a:t>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roper etc.)</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Filters, charts </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a:t>
            </a:r>
          </a:p>
          <a:p>
            <a:pPr algn="just">
              <a:buFontTx/>
              <a:buChar char="-"/>
            </a:pPr>
            <a:r>
              <a:rPr lang="en-US" sz="2000" dirty="0">
                <a:latin typeface="Times New Roman" panose="02020603050405020304" pitchFamily="18" charset="0"/>
                <a:cs typeface="Times New Roman" panose="02020603050405020304" pitchFamily="18" charset="0"/>
              </a:rPr>
              <a:t>Data entry (letter registration, letter forwarded, scholarship and so on)</a:t>
            </a:r>
          </a:p>
          <a:p>
            <a:pPr algn="just">
              <a:buFontTx/>
              <a:buChar char="-"/>
            </a:pPr>
            <a:r>
              <a:rPr lang="en-US" sz="2000" dirty="0">
                <a:latin typeface="Times New Roman" panose="02020603050405020304" pitchFamily="18" charset="0"/>
                <a:cs typeface="Times New Roman" panose="02020603050405020304" pitchFamily="18" charset="0"/>
              </a:rPr>
              <a:t>Mail merge</a:t>
            </a:r>
          </a:p>
          <a:p>
            <a:pPr algn="just">
              <a:buFontTx/>
              <a:buChar char="-"/>
            </a:pPr>
            <a:r>
              <a:rPr lang="en-US" sz="2000" dirty="0">
                <a:latin typeface="Times New Roman" panose="02020603050405020304" pitchFamily="18" charset="0"/>
                <a:cs typeface="Times New Roman" panose="02020603050405020304" pitchFamily="18" charset="0"/>
              </a:rPr>
              <a:t>Student details collect and sort on the basis of districts</a:t>
            </a:r>
          </a:p>
        </p:txBody>
      </p:sp>
      <p:sp>
        <p:nvSpPr>
          <p:cNvPr id="4" name="Date Placeholder 3">
            <a:extLst>
              <a:ext uri="{FF2B5EF4-FFF2-40B4-BE49-F238E27FC236}">
                <a16:creationId xmlns:a16="http://schemas.microsoft.com/office/drawing/2014/main" id="{03271F9A-6941-3CB3-62AB-07FA60541D37}"/>
              </a:ext>
            </a:extLst>
          </p:cNvPr>
          <p:cNvSpPr>
            <a:spLocks noGrp="1"/>
          </p:cNvSpPr>
          <p:nvPr>
            <p:ph type="dt" sz="half" idx="10"/>
          </p:nvPr>
        </p:nvSpPr>
        <p:spPr/>
        <p:txBody>
          <a:bodyPr/>
          <a:lstStyle/>
          <a:p>
            <a:fld id="{77337884-0C9E-4183-B6C1-302743E54EDD}" type="datetime1">
              <a:rPr lang="en-US" smtClean="0"/>
              <a:t>1/22/2023</a:t>
            </a:fld>
            <a:endParaRPr lang="en-US"/>
          </a:p>
        </p:txBody>
      </p:sp>
      <p:sp>
        <p:nvSpPr>
          <p:cNvPr id="8" name="Slide Number Placeholder 7">
            <a:extLst>
              <a:ext uri="{FF2B5EF4-FFF2-40B4-BE49-F238E27FC236}">
                <a16:creationId xmlns:a16="http://schemas.microsoft.com/office/drawing/2014/main" id="{07FF1D3C-8C64-F7DE-430C-E90D5D02A0D7}"/>
              </a:ext>
            </a:extLst>
          </p:cNvPr>
          <p:cNvSpPr>
            <a:spLocks noGrp="1"/>
          </p:cNvSpPr>
          <p:nvPr>
            <p:ph type="sldNum" sz="quarter" idx="12"/>
          </p:nvPr>
        </p:nvSpPr>
        <p:spPr/>
        <p:txBody>
          <a:bodyPr/>
          <a:lstStyle/>
          <a:p>
            <a:fld id="{9E781F3D-E940-450B-B1F9-A1C2E54688BA}" type="slidenum">
              <a:rPr lang="en-US" smtClean="0"/>
              <a:t>8</a:t>
            </a:fld>
            <a:endParaRPr lang="en-US"/>
          </a:p>
        </p:txBody>
      </p:sp>
    </p:spTree>
    <p:extLst>
      <p:ext uri="{BB962C8B-B14F-4D97-AF65-F5344CB8AC3E}">
        <p14:creationId xmlns:p14="http://schemas.microsoft.com/office/powerpoint/2010/main" val="11396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7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5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5.jpeg">
            <a:extLst>
              <a:ext uri="{FF2B5EF4-FFF2-40B4-BE49-F238E27FC236}">
                <a16:creationId xmlns:a16="http://schemas.microsoft.com/office/drawing/2014/main" id="{24E4D370-4F28-B01C-8E90-D64D485B535B}"/>
              </a:ext>
            </a:extLst>
          </p:cNvPr>
          <p:cNvPicPr>
            <a:picLocks noChangeAspect="1"/>
          </p:cNvPicPr>
          <p:nvPr/>
        </p:nvPicPr>
        <p:blipFill rotWithShape="1">
          <a:blip r:embed="rId2" cstate="print"/>
          <a:srcRect t="3057"/>
          <a:stretch/>
        </p:blipFill>
        <p:spPr>
          <a:xfrm>
            <a:off x="1714499" y="749708"/>
            <a:ext cx="8763001" cy="4431233"/>
          </a:xfrm>
          <a:prstGeom prst="rect">
            <a:avLst/>
          </a:prstGeom>
        </p:spPr>
      </p:pic>
      <p:sp>
        <p:nvSpPr>
          <p:cNvPr id="2" name="TextBox 1">
            <a:extLst>
              <a:ext uri="{FF2B5EF4-FFF2-40B4-BE49-F238E27FC236}">
                <a16:creationId xmlns:a16="http://schemas.microsoft.com/office/drawing/2014/main" id="{E7DBDE0D-5B88-762D-9495-7254996A5252}"/>
              </a:ext>
            </a:extLst>
          </p:cNvPr>
          <p:cNvSpPr txBox="1"/>
          <p:nvPr/>
        </p:nvSpPr>
        <p:spPr>
          <a:xfrm>
            <a:off x="3431457" y="5614219"/>
            <a:ext cx="532908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Using VLOOKUP to organize the data</a:t>
            </a:r>
          </a:p>
        </p:txBody>
      </p:sp>
      <p:sp>
        <p:nvSpPr>
          <p:cNvPr id="3" name="Date Placeholder 2">
            <a:extLst>
              <a:ext uri="{FF2B5EF4-FFF2-40B4-BE49-F238E27FC236}">
                <a16:creationId xmlns:a16="http://schemas.microsoft.com/office/drawing/2014/main" id="{845CB656-FE93-AB02-57C1-990FAC81A9BB}"/>
              </a:ext>
            </a:extLst>
          </p:cNvPr>
          <p:cNvSpPr>
            <a:spLocks noGrp="1"/>
          </p:cNvSpPr>
          <p:nvPr>
            <p:ph type="dt" sz="half" idx="10"/>
          </p:nvPr>
        </p:nvSpPr>
        <p:spPr/>
        <p:txBody>
          <a:bodyPr/>
          <a:lstStyle/>
          <a:p>
            <a:fld id="{49367893-0EBF-4182-A603-F0AE5C9995DD}" type="datetime1">
              <a:rPr lang="en-US" smtClean="0"/>
              <a:t>1/22/2023</a:t>
            </a:fld>
            <a:endParaRPr lang="en-US"/>
          </a:p>
        </p:txBody>
      </p:sp>
      <p:sp>
        <p:nvSpPr>
          <p:cNvPr id="8" name="Slide Number Placeholder 7">
            <a:extLst>
              <a:ext uri="{FF2B5EF4-FFF2-40B4-BE49-F238E27FC236}">
                <a16:creationId xmlns:a16="http://schemas.microsoft.com/office/drawing/2014/main" id="{4C0D9983-822F-14CB-B03D-F9925D342EB5}"/>
              </a:ext>
            </a:extLst>
          </p:cNvPr>
          <p:cNvSpPr>
            <a:spLocks noGrp="1"/>
          </p:cNvSpPr>
          <p:nvPr>
            <p:ph type="sldNum" sz="quarter" idx="12"/>
          </p:nvPr>
        </p:nvSpPr>
        <p:spPr/>
        <p:txBody>
          <a:bodyPr/>
          <a:lstStyle/>
          <a:p>
            <a:fld id="{9E781F3D-E940-450B-B1F9-A1C2E54688BA}" type="slidenum">
              <a:rPr lang="en-US" smtClean="0"/>
              <a:t>9</a:t>
            </a:fld>
            <a:endParaRPr lang="en-US"/>
          </a:p>
        </p:txBody>
      </p:sp>
    </p:spTree>
    <p:extLst>
      <p:ext uri="{BB962C8B-B14F-4D97-AF65-F5344CB8AC3E}">
        <p14:creationId xmlns:p14="http://schemas.microsoft.com/office/powerpoint/2010/main" val="34060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1250"/>
                            </p:stCondLst>
                            <p:childTnLst>
                              <p:par>
                                <p:cTn id="9" presetID="42" presetClass="entr" presetSubtype="0" fill="hold" grpId="0" nodeType="after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1605</TotalTime>
  <Words>1720</Words>
  <Application>Microsoft Office PowerPoint</Application>
  <PresentationFormat>Widescreen</PresentationFormat>
  <Paragraphs>264</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Garamond</vt:lpstr>
      <vt:lpstr>Mangal</vt:lpstr>
      <vt:lpstr>Times New Roman</vt:lpstr>
      <vt:lpstr>Organic</vt:lpstr>
      <vt:lpstr>      An undertaking of Bhaktapur Municipality KHWOPA COLLEGE OF ENGINEERING (Affiliated to Tribhuvan University) Libali - 8, Bhaktapur   </vt:lpstr>
      <vt:lpstr>Introduction</vt:lpstr>
      <vt:lpstr>Importance</vt:lpstr>
      <vt:lpstr>Objectives</vt:lpstr>
      <vt:lpstr>Skills Developed</vt:lpstr>
      <vt:lpstr>Microsoft Word</vt:lpstr>
      <vt:lpstr>PowerPoint Presentation</vt:lpstr>
      <vt:lpstr>Microsoft Excels</vt:lpstr>
      <vt:lpstr>PowerPoint Presentation</vt:lpstr>
      <vt:lpstr>Microsoft PowerPoint</vt:lpstr>
      <vt:lpstr>Cisco Design </vt:lpstr>
      <vt:lpstr>Cisco Design Continue.. </vt:lpstr>
      <vt:lpstr>Cisco Design Continue.. </vt:lpstr>
      <vt:lpstr>Google Forms</vt:lpstr>
      <vt:lpstr>Database Design and Different Operations</vt:lpstr>
      <vt:lpstr>Database Continue..</vt:lpstr>
      <vt:lpstr>PowerPoint Presentation</vt:lpstr>
      <vt:lpstr>PHP</vt:lpstr>
      <vt:lpstr>PowerPoint Presentation</vt:lpstr>
      <vt:lpstr>Database Module generate SQL</vt:lpstr>
      <vt:lpstr>Database Module generate code</vt:lpstr>
      <vt:lpstr>PowerPoint Presentation</vt:lpstr>
      <vt:lpstr>PowerPoint Presentation</vt:lpstr>
      <vt:lpstr>PowerPoint Presentation</vt:lpstr>
      <vt:lpstr>Git</vt:lpstr>
      <vt:lpstr>PowerPoint Presentation</vt:lpstr>
      <vt:lpstr>PowerPoint Presentation</vt:lpstr>
      <vt:lpstr>Mathematics Practice for class 12 Back exam</vt:lpstr>
      <vt:lpstr>Different Tasks Performed</vt:lpstr>
      <vt:lpstr>Different Tasks Performed Continue…</vt:lpstr>
      <vt:lpstr>QA Testing of KhEC EMIS App</vt:lpstr>
      <vt:lpstr>PowerPoint Presentation</vt:lpstr>
      <vt:lpstr>Windows Activation &amp; Installations in Lab</vt:lpstr>
      <vt:lpstr>PowerPoint Presentation</vt:lpstr>
      <vt:lpstr>Assist in IOE Priority Forms</vt:lpstr>
      <vt:lpstr>PowerPoint Presentation</vt:lpstr>
      <vt:lpstr>Setup Router for IP camera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word</dc:title>
  <dc:creator>Sanjit Kumar Thakur</dc:creator>
  <cp:lastModifiedBy>The Last of Us</cp:lastModifiedBy>
  <cp:revision>307</cp:revision>
  <dcterms:created xsi:type="dcterms:W3CDTF">2022-12-25T06:24:03Z</dcterms:created>
  <dcterms:modified xsi:type="dcterms:W3CDTF">2023-01-22T06:46:55Z</dcterms:modified>
</cp:coreProperties>
</file>